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handoutMasterIdLst>
    <p:handoutMasterId r:id="rId37"/>
  </p:handoutMasterIdLst>
  <p:sldIdLst>
    <p:sldId id="256" r:id="rId2"/>
    <p:sldId id="257" r:id="rId3"/>
    <p:sldId id="258" r:id="rId4"/>
    <p:sldId id="264" r:id="rId5"/>
    <p:sldId id="265" r:id="rId6"/>
    <p:sldId id="267" r:id="rId7"/>
    <p:sldId id="266" r:id="rId8"/>
    <p:sldId id="268" r:id="rId9"/>
    <p:sldId id="296"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7" r:id="rId31"/>
    <p:sldId id="292" r:id="rId32"/>
    <p:sldId id="293" r:id="rId33"/>
    <p:sldId id="294" r:id="rId34"/>
    <p:sldId id="295"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13F99"/>
    <a:srgbClr val="973F93"/>
    <a:srgbClr val="3399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04" autoAdjust="0"/>
    <p:restoredTop sz="91548" autoAdjust="0"/>
  </p:normalViewPr>
  <p:slideViewPr>
    <p:cSldViewPr snapToGrid="0">
      <p:cViewPr>
        <p:scale>
          <a:sx n="84" d="100"/>
          <a:sy n="84" d="100"/>
        </p:scale>
        <p:origin x="-492" y="-396"/>
      </p:cViewPr>
      <p:guideLst>
        <p:guide orient="horz" pos="2160"/>
        <p:guide pos="384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E5B063-BCCA-48F8-A6EE-60D22C02A22F}" type="doc">
      <dgm:prSet loTypeId="urn:microsoft.com/office/officeart/2005/8/layout/venn2" loCatId="relationship" qsTypeId="urn:microsoft.com/office/officeart/2005/8/quickstyle/simple1" qsCatId="simple" csTypeId="urn:microsoft.com/office/officeart/2005/8/colors/accent6_2" csCatId="accent6" phldr="1"/>
      <dgm:spPr/>
      <dgm:t>
        <a:bodyPr/>
        <a:lstStyle/>
        <a:p>
          <a:endParaRPr lang="en-US"/>
        </a:p>
      </dgm:t>
    </dgm:pt>
    <dgm:pt modelId="{79D165D0-6B86-4C48-835C-0FC09778977E}">
      <dgm:prSet phldrT="[Text]" custT="1"/>
      <dgm:spPr>
        <a:solidFill>
          <a:srgbClr val="CCFF21"/>
        </a:solidFill>
      </dgm:spPr>
      <dgm:t>
        <a:bodyPr/>
        <a:lstStyle/>
        <a:p>
          <a:r>
            <a:rPr lang="en-US" sz="1400" b="0" dirty="0" smtClean="0">
              <a:solidFill>
                <a:srgbClr val="213F99"/>
              </a:solidFill>
              <a:latin typeface="Josefin Sans Regular" panose="020B0604020202020204" charset="0"/>
            </a:rPr>
            <a:t>Assemble Important Documents</a:t>
          </a:r>
          <a:endParaRPr lang="en-US" sz="1400" b="0" dirty="0">
            <a:solidFill>
              <a:srgbClr val="213F99"/>
            </a:solidFill>
            <a:latin typeface="Josefin Sans Regular" panose="020B0604020202020204" charset="0"/>
          </a:endParaRPr>
        </a:p>
      </dgm:t>
    </dgm:pt>
    <dgm:pt modelId="{1CAC82C5-8BBD-45E5-86E5-09AE80BEE73B}" type="parTrans" cxnId="{F10951BA-ED0B-4082-82F0-9787F015F44A}">
      <dgm:prSet/>
      <dgm:spPr/>
      <dgm:t>
        <a:bodyPr/>
        <a:lstStyle/>
        <a:p>
          <a:endParaRPr lang="en-US" sz="1400">
            <a:latin typeface="Josefin Sans Regular" panose="020B0604020202020204" charset="0"/>
          </a:endParaRPr>
        </a:p>
      </dgm:t>
    </dgm:pt>
    <dgm:pt modelId="{F89C447E-96CD-4D6E-8751-BE858F785AC2}" type="sibTrans" cxnId="{F10951BA-ED0B-4082-82F0-9787F015F44A}">
      <dgm:prSet/>
      <dgm:spPr/>
      <dgm:t>
        <a:bodyPr/>
        <a:lstStyle/>
        <a:p>
          <a:endParaRPr lang="en-US" sz="1400">
            <a:latin typeface="Josefin Sans Regular" panose="020B0604020202020204" charset="0"/>
          </a:endParaRPr>
        </a:p>
      </dgm:t>
    </dgm:pt>
    <dgm:pt modelId="{D8B8CB32-ACDF-4972-B02B-0ECEA6D23D6C}">
      <dgm:prSet phldrT="[Text]" custT="1"/>
      <dgm:spPr>
        <a:solidFill>
          <a:schemeClr val="bg1"/>
        </a:solidFill>
      </dgm:spPr>
      <dgm:t>
        <a:bodyPr/>
        <a:lstStyle/>
        <a:p>
          <a:r>
            <a:rPr lang="en-US" sz="1400" dirty="0" smtClean="0">
              <a:solidFill>
                <a:srgbClr val="213F99"/>
              </a:solidFill>
              <a:latin typeface="Josefin Sans Regular" panose="020B0604020202020204" charset="0"/>
            </a:rPr>
            <a:t>Review Annually with Your 2</a:t>
          </a:r>
          <a:r>
            <a:rPr lang="en-US" sz="1400" baseline="30000" dirty="0" smtClean="0">
              <a:solidFill>
                <a:srgbClr val="213F99"/>
              </a:solidFill>
              <a:latin typeface="Josefin Sans Regular" panose="020B0604020202020204" charset="0"/>
            </a:rPr>
            <a:t>nd</a:t>
          </a:r>
          <a:r>
            <a:rPr lang="en-US" sz="1400" dirty="0" smtClean="0">
              <a:solidFill>
                <a:srgbClr val="213F99"/>
              </a:solidFill>
              <a:latin typeface="Josefin Sans Regular" panose="020B0604020202020204" charset="0"/>
            </a:rPr>
            <a:t> in Command</a:t>
          </a:r>
          <a:endParaRPr lang="en-US" sz="1400" dirty="0">
            <a:solidFill>
              <a:srgbClr val="213F99"/>
            </a:solidFill>
            <a:latin typeface="Josefin Sans Regular" panose="020B0604020202020204" charset="0"/>
          </a:endParaRPr>
        </a:p>
      </dgm:t>
    </dgm:pt>
    <dgm:pt modelId="{28ADAD00-2170-4341-B79E-06DE0FAB2BBD}" type="parTrans" cxnId="{DC708273-05C1-4044-AC42-2AE9CF228E8F}">
      <dgm:prSet/>
      <dgm:spPr/>
      <dgm:t>
        <a:bodyPr/>
        <a:lstStyle/>
        <a:p>
          <a:endParaRPr lang="en-US" sz="1400">
            <a:latin typeface="Josefin Sans Regular" panose="020B0604020202020204" charset="0"/>
          </a:endParaRPr>
        </a:p>
      </dgm:t>
    </dgm:pt>
    <dgm:pt modelId="{8F6701F8-60DA-4666-9D36-3F881B5ED830}" type="sibTrans" cxnId="{DC708273-05C1-4044-AC42-2AE9CF228E8F}">
      <dgm:prSet/>
      <dgm:spPr/>
      <dgm:t>
        <a:bodyPr/>
        <a:lstStyle/>
        <a:p>
          <a:endParaRPr lang="en-US" sz="1400">
            <a:latin typeface="Josefin Sans Regular" panose="020B0604020202020204" charset="0"/>
          </a:endParaRPr>
        </a:p>
      </dgm:t>
    </dgm:pt>
    <dgm:pt modelId="{BEA9AF54-9133-4984-8D5A-64C154B7C9B9}">
      <dgm:prSet phldrT="[Text]" custT="1"/>
      <dgm:spPr>
        <a:solidFill>
          <a:schemeClr val="bg1"/>
        </a:solidFill>
      </dgm:spPr>
      <dgm:t>
        <a:bodyPr/>
        <a:lstStyle/>
        <a:p>
          <a:r>
            <a:rPr lang="en-US" sz="1400" dirty="0" smtClean="0">
              <a:solidFill>
                <a:srgbClr val="213F99"/>
              </a:solidFill>
              <a:latin typeface="Josefin Sans Regular" panose="020B0604020202020204" charset="0"/>
            </a:rPr>
            <a:t>Easy Password System Is Essential</a:t>
          </a:r>
          <a:endParaRPr lang="en-US" sz="1400" dirty="0">
            <a:solidFill>
              <a:srgbClr val="213F99"/>
            </a:solidFill>
            <a:latin typeface="Josefin Sans Regular" panose="020B0604020202020204" charset="0"/>
          </a:endParaRPr>
        </a:p>
      </dgm:t>
    </dgm:pt>
    <dgm:pt modelId="{11F2C34E-ED1B-4996-9746-52AFBBC08171}" type="parTrans" cxnId="{AB965ADB-EC9D-460A-A4C7-E351A8B5D1B4}">
      <dgm:prSet/>
      <dgm:spPr/>
      <dgm:t>
        <a:bodyPr/>
        <a:lstStyle/>
        <a:p>
          <a:endParaRPr lang="en-US" sz="1400">
            <a:latin typeface="Josefin Sans Regular" panose="020B0604020202020204" charset="0"/>
          </a:endParaRPr>
        </a:p>
      </dgm:t>
    </dgm:pt>
    <dgm:pt modelId="{03B76FC6-DDB8-4DFF-81DC-F03AF0BF54F2}" type="sibTrans" cxnId="{AB965ADB-EC9D-460A-A4C7-E351A8B5D1B4}">
      <dgm:prSet/>
      <dgm:spPr/>
      <dgm:t>
        <a:bodyPr/>
        <a:lstStyle/>
        <a:p>
          <a:endParaRPr lang="en-US" sz="1400">
            <a:latin typeface="Josefin Sans Regular" panose="020B0604020202020204" charset="0"/>
          </a:endParaRPr>
        </a:p>
      </dgm:t>
    </dgm:pt>
    <dgm:pt modelId="{12EE84F0-7E29-434C-A2A0-6208789ECDFB}">
      <dgm:prSet phldrT="[Text]" custT="1"/>
      <dgm:spPr>
        <a:solidFill>
          <a:srgbClr val="CCFF21"/>
        </a:solidFill>
      </dgm:spPr>
      <dgm:t>
        <a:bodyPr/>
        <a:lstStyle/>
        <a:p>
          <a:r>
            <a:rPr lang="en-US" sz="1400" dirty="0" smtClean="0">
              <a:solidFill>
                <a:srgbClr val="213F99"/>
              </a:solidFill>
              <a:latin typeface="Josefin Sans Regular" panose="020B0604020202020204" charset="0"/>
            </a:rPr>
            <a:t>Accept Your Mortality. Create Legal Documents</a:t>
          </a:r>
          <a:endParaRPr lang="en-US" sz="1400" dirty="0">
            <a:solidFill>
              <a:srgbClr val="213F99"/>
            </a:solidFill>
            <a:latin typeface="Josefin Sans Regular" panose="020B0604020202020204" charset="0"/>
          </a:endParaRPr>
        </a:p>
      </dgm:t>
    </dgm:pt>
    <dgm:pt modelId="{AAC2F4F3-C0C5-4C97-B682-FD7DDC82F9BF}" type="parTrans" cxnId="{B23FEEFC-808D-4836-9DAE-C3F002E11837}">
      <dgm:prSet/>
      <dgm:spPr/>
      <dgm:t>
        <a:bodyPr/>
        <a:lstStyle/>
        <a:p>
          <a:endParaRPr lang="en-US" sz="1400">
            <a:latin typeface="Josefin Sans Regular" panose="020B0604020202020204" charset="0"/>
          </a:endParaRPr>
        </a:p>
      </dgm:t>
    </dgm:pt>
    <dgm:pt modelId="{19F05768-5E8C-4D4F-AB2C-F1845BF05D67}" type="sibTrans" cxnId="{B23FEEFC-808D-4836-9DAE-C3F002E11837}">
      <dgm:prSet/>
      <dgm:spPr/>
      <dgm:t>
        <a:bodyPr/>
        <a:lstStyle/>
        <a:p>
          <a:endParaRPr lang="en-US" sz="1400">
            <a:latin typeface="Josefin Sans Regular" panose="020B0604020202020204" charset="0"/>
          </a:endParaRPr>
        </a:p>
      </dgm:t>
    </dgm:pt>
    <dgm:pt modelId="{9F761525-8C96-46F7-8B81-CE92CDBF17D6}">
      <dgm:prSet phldrT="[Text]" custT="1"/>
      <dgm:spPr>
        <a:solidFill>
          <a:schemeClr val="bg1"/>
        </a:solidFill>
      </dgm:spPr>
      <dgm:t>
        <a:bodyPr/>
        <a:lstStyle/>
        <a:p>
          <a:r>
            <a:rPr lang="en-US" sz="1400" dirty="0" smtClean="0">
              <a:solidFill>
                <a:srgbClr val="213F99"/>
              </a:solidFill>
              <a:latin typeface="Josefin Sans Regular" panose="020B0604020202020204" charset="0"/>
            </a:rPr>
            <a:t>Who Do You Trust to Be Your 2</a:t>
          </a:r>
          <a:r>
            <a:rPr lang="en-US" sz="1400" baseline="30000" dirty="0" smtClean="0">
              <a:solidFill>
                <a:srgbClr val="213F99"/>
              </a:solidFill>
              <a:latin typeface="Josefin Sans Regular" panose="020B0604020202020204" charset="0"/>
            </a:rPr>
            <a:t>nd</a:t>
          </a:r>
          <a:r>
            <a:rPr lang="en-US" sz="1400" dirty="0" smtClean="0">
              <a:solidFill>
                <a:srgbClr val="213F99"/>
              </a:solidFill>
              <a:latin typeface="Josefin Sans Regular" panose="020B0604020202020204" charset="0"/>
            </a:rPr>
            <a:t> in Command?</a:t>
          </a:r>
          <a:endParaRPr lang="en-US" sz="1400" dirty="0">
            <a:solidFill>
              <a:srgbClr val="213F99"/>
            </a:solidFill>
            <a:latin typeface="Josefin Sans Regular" panose="020B0604020202020204" charset="0"/>
          </a:endParaRPr>
        </a:p>
      </dgm:t>
    </dgm:pt>
    <dgm:pt modelId="{99310C2F-0043-411A-8444-AC61E08C1B5F}" type="parTrans" cxnId="{0F687B62-CFC1-408A-81A3-D6AF828BD753}">
      <dgm:prSet/>
      <dgm:spPr/>
      <dgm:t>
        <a:bodyPr/>
        <a:lstStyle/>
        <a:p>
          <a:endParaRPr lang="en-US" sz="1400">
            <a:latin typeface="Josefin Sans Regular" panose="020B0604020202020204" charset="0"/>
          </a:endParaRPr>
        </a:p>
      </dgm:t>
    </dgm:pt>
    <dgm:pt modelId="{82269BDA-6953-4CE0-9CD7-B534CE12877D}" type="sibTrans" cxnId="{0F687B62-CFC1-408A-81A3-D6AF828BD753}">
      <dgm:prSet/>
      <dgm:spPr/>
      <dgm:t>
        <a:bodyPr/>
        <a:lstStyle/>
        <a:p>
          <a:endParaRPr lang="en-US" sz="1400">
            <a:latin typeface="Josefin Sans Regular" panose="020B0604020202020204" charset="0"/>
          </a:endParaRPr>
        </a:p>
      </dgm:t>
    </dgm:pt>
    <dgm:pt modelId="{07B09E8A-07AD-4870-B8D5-B9642AB19D65}" type="pres">
      <dgm:prSet presAssocID="{85E5B063-BCCA-48F8-A6EE-60D22C02A22F}" presName="Name0" presStyleCnt="0">
        <dgm:presLayoutVars>
          <dgm:chMax val="7"/>
          <dgm:resizeHandles val="exact"/>
        </dgm:presLayoutVars>
      </dgm:prSet>
      <dgm:spPr/>
      <dgm:t>
        <a:bodyPr/>
        <a:lstStyle/>
        <a:p>
          <a:endParaRPr lang="en-US"/>
        </a:p>
      </dgm:t>
    </dgm:pt>
    <dgm:pt modelId="{0BCA269D-B602-42B4-B2E6-C40D8FD41C36}" type="pres">
      <dgm:prSet presAssocID="{85E5B063-BCCA-48F8-A6EE-60D22C02A22F}" presName="comp1" presStyleCnt="0"/>
      <dgm:spPr/>
    </dgm:pt>
    <dgm:pt modelId="{3091F13E-BA78-40B4-9C1E-D6192942079D}" type="pres">
      <dgm:prSet presAssocID="{85E5B063-BCCA-48F8-A6EE-60D22C02A22F}" presName="circle1" presStyleLbl="node1" presStyleIdx="0" presStyleCnt="5" custScaleX="112791" custScaleY="97674"/>
      <dgm:spPr/>
      <dgm:t>
        <a:bodyPr/>
        <a:lstStyle/>
        <a:p>
          <a:endParaRPr lang="en-US"/>
        </a:p>
      </dgm:t>
    </dgm:pt>
    <dgm:pt modelId="{96D622B1-A7A2-4182-B633-18C80A2722A5}" type="pres">
      <dgm:prSet presAssocID="{85E5B063-BCCA-48F8-A6EE-60D22C02A22F}" presName="c1text" presStyleLbl="node1" presStyleIdx="0" presStyleCnt="5">
        <dgm:presLayoutVars>
          <dgm:bulletEnabled val="1"/>
        </dgm:presLayoutVars>
      </dgm:prSet>
      <dgm:spPr/>
      <dgm:t>
        <a:bodyPr/>
        <a:lstStyle/>
        <a:p>
          <a:endParaRPr lang="en-US"/>
        </a:p>
      </dgm:t>
    </dgm:pt>
    <dgm:pt modelId="{0C0CBF6B-58FD-4186-8887-44DFAF804537}" type="pres">
      <dgm:prSet presAssocID="{85E5B063-BCCA-48F8-A6EE-60D22C02A22F}" presName="comp2" presStyleCnt="0"/>
      <dgm:spPr/>
    </dgm:pt>
    <dgm:pt modelId="{C811B046-4DC3-4387-A893-93527529FDE1}" type="pres">
      <dgm:prSet presAssocID="{85E5B063-BCCA-48F8-A6EE-60D22C02A22F}" presName="circle2" presStyleLbl="node1" presStyleIdx="1" presStyleCnt="5" custScaleY="97479" custLinFactNeighborY="2431"/>
      <dgm:spPr/>
      <dgm:t>
        <a:bodyPr/>
        <a:lstStyle/>
        <a:p>
          <a:endParaRPr lang="en-US"/>
        </a:p>
      </dgm:t>
    </dgm:pt>
    <dgm:pt modelId="{9923268A-5D81-4C62-B1D4-B919F9318D5A}" type="pres">
      <dgm:prSet presAssocID="{85E5B063-BCCA-48F8-A6EE-60D22C02A22F}" presName="c2text" presStyleLbl="node1" presStyleIdx="1" presStyleCnt="5">
        <dgm:presLayoutVars>
          <dgm:bulletEnabled val="1"/>
        </dgm:presLayoutVars>
      </dgm:prSet>
      <dgm:spPr/>
      <dgm:t>
        <a:bodyPr/>
        <a:lstStyle/>
        <a:p>
          <a:endParaRPr lang="en-US"/>
        </a:p>
      </dgm:t>
    </dgm:pt>
    <dgm:pt modelId="{21083275-833E-4672-BF61-F549CE9C7C42}" type="pres">
      <dgm:prSet presAssocID="{85E5B063-BCCA-48F8-A6EE-60D22C02A22F}" presName="comp3" presStyleCnt="0"/>
      <dgm:spPr/>
    </dgm:pt>
    <dgm:pt modelId="{732C74F6-A8B7-4FFF-96F6-576BC0C3BFB8}" type="pres">
      <dgm:prSet presAssocID="{85E5B063-BCCA-48F8-A6EE-60D22C02A22F}" presName="circle3" presStyleLbl="node1" presStyleIdx="2" presStyleCnt="5" custScaleX="102877" custScaleY="97501" custLinFactNeighborX="-664" custLinFactNeighborY="2405"/>
      <dgm:spPr/>
      <dgm:t>
        <a:bodyPr/>
        <a:lstStyle/>
        <a:p>
          <a:endParaRPr lang="en-US"/>
        </a:p>
      </dgm:t>
    </dgm:pt>
    <dgm:pt modelId="{0AF8E2DB-55C5-41C4-ACD0-315411AEBE11}" type="pres">
      <dgm:prSet presAssocID="{85E5B063-BCCA-48F8-A6EE-60D22C02A22F}" presName="c3text" presStyleLbl="node1" presStyleIdx="2" presStyleCnt="5">
        <dgm:presLayoutVars>
          <dgm:bulletEnabled val="1"/>
        </dgm:presLayoutVars>
      </dgm:prSet>
      <dgm:spPr/>
      <dgm:t>
        <a:bodyPr/>
        <a:lstStyle/>
        <a:p>
          <a:endParaRPr lang="en-US"/>
        </a:p>
      </dgm:t>
    </dgm:pt>
    <dgm:pt modelId="{EE448BA1-DFF2-4D48-AAE1-50FA2930F326}" type="pres">
      <dgm:prSet presAssocID="{85E5B063-BCCA-48F8-A6EE-60D22C02A22F}" presName="comp4" presStyleCnt="0"/>
      <dgm:spPr/>
    </dgm:pt>
    <dgm:pt modelId="{209BF039-CA7C-4732-884D-CA37CC0B6002}" type="pres">
      <dgm:prSet presAssocID="{85E5B063-BCCA-48F8-A6EE-60D22C02A22F}" presName="circle4" presStyleLbl="node1" presStyleIdx="3" presStyleCnt="5" custScaleX="88792" custScaleY="87139" custLinFactNeighborX="511" custLinFactNeighborY="-2554"/>
      <dgm:spPr/>
      <dgm:t>
        <a:bodyPr/>
        <a:lstStyle/>
        <a:p>
          <a:endParaRPr lang="en-US"/>
        </a:p>
      </dgm:t>
    </dgm:pt>
    <dgm:pt modelId="{0B0A0CA0-42DA-40F0-B104-B2948EAFCBC8}" type="pres">
      <dgm:prSet presAssocID="{85E5B063-BCCA-48F8-A6EE-60D22C02A22F}" presName="c4text" presStyleLbl="node1" presStyleIdx="3" presStyleCnt="5">
        <dgm:presLayoutVars>
          <dgm:bulletEnabled val="1"/>
        </dgm:presLayoutVars>
      </dgm:prSet>
      <dgm:spPr/>
      <dgm:t>
        <a:bodyPr/>
        <a:lstStyle/>
        <a:p>
          <a:endParaRPr lang="en-US"/>
        </a:p>
      </dgm:t>
    </dgm:pt>
    <dgm:pt modelId="{096E63FE-DC5B-4DA5-BE05-B3092ACDAF53}" type="pres">
      <dgm:prSet presAssocID="{85E5B063-BCCA-48F8-A6EE-60D22C02A22F}" presName="comp5" presStyleCnt="0"/>
      <dgm:spPr/>
    </dgm:pt>
    <dgm:pt modelId="{E4D8D0DC-16B0-47EF-A2D0-41AA528CD7CC}" type="pres">
      <dgm:prSet presAssocID="{85E5B063-BCCA-48F8-A6EE-60D22C02A22F}" presName="circle5" presStyleLbl="node1" presStyleIdx="4" presStyleCnt="5" custScaleX="78488" custScaleY="82419"/>
      <dgm:spPr>
        <a:solidFill>
          <a:srgbClr val="CCFF21"/>
        </a:solidFill>
      </dgm:spPr>
      <dgm:t>
        <a:bodyPr/>
        <a:lstStyle/>
        <a:p>
          <a:endParaRPr lang="en-US"/>
        </a:p>
      </dgm:t>
    </dgm:pt>
    <dgm:pt modelId="{56B04446-48BD-49FF-9F73-8F03DABB9056}" type="pres">
      <dgm:prSet presAssocID="{85E5B063-BCCA-48F8-A6EE-60D22C02A22F}" presName="c5text" presStyleLbl="node1" presStyleIdx="4" presStyleCnt="5">
        <dgm:presLayoutVars>
          <dgm:bulletEnabled val="1"/>
        </dgm:presLayoutVars>
      </dgm:prSet>
      <dgm:spPr/>
      <dgm:t>
        <a:bodyPr/>
        <a:lstStyle/>
        <a:p>
          <a:endParaRPr lang="en-US"/>
        </a:p>
      </dgm:t>
    </dgm:pt>
  </dgm:ptLst>
  <dgm:cxnLst>
    <dgm:cxn modelId="{82FEB91A-C001-4017-9C5F-F227E18841CD}" type="presOf" srcId="{12EE84F0-7E29-434C-A2A0-6208789ECDFB}" destId="{3091F13E-BA78-40B4-9C1E-D6192942079D}" srcOrd="0" destOrd="0" presId="urn:microsoft.com/office/officeart/2005/8/layout/venn2"/>
    <dgm:cxn modelId="{DB94BD45-C876-463D-88A8-6984709FDB0C}" type="presOf" srcId="{9F761525-8C96-46F7-8B81-CE92CDBF17D6}" destId="{C811B046-4DC3-4387-A893-93527529FDE1}" srcOrd="0" destOrd="0" presId="urn:microsoft.com/office/officeart/2005/8/layout/venn2"/>
    <dgm:cxn modelId="{CCFA70BB-B782-4F37-98BF-05C384E5E717}" type="presOf" srcId="{D8B8CB32-ACDF-4972-B02B-0ECEA6D23D6C}" destId="{0B0A0CA0-42DA-40F0-B104-B2948EAFCBC8}" srcOrd="1" destOrd="0" presId="urn:microsoft.com/office/officeart/2005/8/layout/venn2"/>
    <dgm:cxn modelId="{F10951BA-ED0B-4082-82F0-9787F015F44A}" srcId="{85E5B063-BCCA-48F8-A6EE-60D22C02A22F}" destId="{79D165D0-6B86-4C48-835C-0FC09778977E}" srcOrd="2" destOrd="0" parTransId="{1CAC82C5-8BBD-45E5-86E5-09AE80BEE73B}" sibTransId="{F89C447E-96CD-4D6E-8751-BE858F785AC2}"/>
    <dgm:cxn modelId="{F9164544-7DD6-46C6-BA1D-B9B5D272F025}" type="presOf" srcId="{9F761525-8C96-46F7-8B81-CE92CDBF17D6}" destId="{9923268A-5D81-4C62-B1D4-B919F9318D5A}" srcOrd="1" destOrd="0" presId="urn:microsoft.com/office/officeart/2005/8/layout/venn2"/>
    <dgm:cxn modelId="{B23FEEFC-808D-4836-9DAE-C3F002E11837}" srcId="{85E5B063-BCCA-48F8-A6EE-60D22C02A22F}" destId="{12EE84F0-7E29-434C-A2A0-6208789ECDFB}" srcOrd="0" destOrd="0" parTransId="{AAC2F4F3-C0C5-4C97-B682-FD7DDC82F9BF}" sibTransId="{19F05768-5E8C-4D4F-AB2C-F1845BF05D67}"/>
    <dgm:cxn modelId="{99557F89-98D3-4797-A533-D632A76C7E64}" type="presOf" srcId="{BEA9AF54-9133-4984-8D5A-64C154B7C9B9}" destId="{56B04446-48BD-49FF-9F73-8F03DABB9056}" srcOrd="1" destOrd="0" presId="urn:microsoft.com/office/officeart/2005/8/layout/venn2"/>
    <dgm:cxn modelId="{571C1B41-A013-4CEA-B228-D2501FD27967}" type="presOf" srcId="{D8B8CB32-ACDF-4972-B02B-0ECEA6D23D6C}" destId="{209BF039-CA7C-4732-884D-CA37CC0B6002}" srcOrd="0" destOrd="0" presId="urn:microsoft.com/office/officeart/2005/8/layout/venn2"/>
    <dgm:cxn modelId="{AB276F67-E3CD-4D54-9AB7-03DDCF5EB98D}" type="presOf" srcId="{12EE84F0-7E29-434C-A2A0-6208789ECDFB}" destId="{96D622B1-A7A2-4182-B633-18C80A2722A5}" srcOrd="1" destOrd="0" presId="urn:microsoft.com/office/officeart/2005/8/layout/venn2"/>
    <dgm:cxn modelId="{DC708273-05C1-4044-AC42-2AE9CF228E8F}" srcId="{85E5B063-BCCA-48F8-A6EE-60D22C02A22F}" destId="{D8B8CB32-ACDF-4972-B02B-0ECEA6D23D6C}" srcOrd="3" destOrd="0" parTransId="{28ADAD00-2170-4341-B79E-06DE0FAB2BBD}" sibTransId="{8F6701F8-60DA-4666-9D36-3F881B5ED830}"/>
    <dgm:cxn modelId="{9E715ABC-CDBA-4548-AA7B-792620D315C9}" type="presOf" srcId="{79D165D0-6B86-4C48-835C-0FC09778977E}" destId="{732C74F6-A8B7-4FFF-96F6-576BC0C3BFB8}" srcOrd="0" destOrd="0" presId="urn:microsoft.com/office/officeart/2005/8/layout/venn2"/>
    <dgm:cxn modelId="{C9672319-CB1E-4802-A120-803CE98C5BCA}" type="presOf" srcId="{85E5B063-BCCA-48F8-A6EE-60D22C02A22F}" destId="{07B09E8A-07AD-4870-B8D5-B9642AB19D65}" srcOrd="0" destOrd="0" presId="urn:microsoft.com/office/officeart/2005/8/layout/venn2"/>
    <dgm:cxn modelId="{B406119B-1371-4FDD-A56B-C3E331E65D23}" type="presOf" srcId="{BEA9AF54-9133-4984-8D5A-64C154B7C9B9}" destId="{E4D8D0DC-16B0-47EF-A2D0-41AA528CD7CC}" srcOrd="0" destOrd="0" presId="urn:microsoft.com/office/officeart/2005/8/layout/venn2"/>
    <dgm:cxn modelId="{AB965ADB-EC9D-460A-A4C7-E351A8B5D1B4}" srcId="{85E5B063-BCCA-48F8-A6EE-60D22C02A22F}" destId="{BEA9AF54-9133-4984-8D5A-64C154B7C9B9}" srcOrd="4" destOrd="0" parTransId="{11F2C34E-ED1B-4996-9746-52AFBBC08171}" sibTransId="{03B76FC6-DDB8-4DFF-81DC-F03AF0BF54F2}"/>
    <dgm:cxn modelId="{0F687B62-CFC1-408A-81A3-D6AF828BD753}" srcId="{85E5B063-BCCA-48F8-A6EE-60D22C02A22F}" destId="{9F761525-8C96-46F7-8B81-CE92CDBF17D6}" srcOrd="1" destOrd="0" parTransId="{99310C2F-0043-411A-8444-AC61E08C1B5F}" sibTransId="{82269BDA-6953-4CE0-9CD7-B534CE12877D}"/>
    <dgm:cxn modelId="{88C77F14-BDB7-4C53-990B-31D26C1501F6}" type="presOf" srcId="{79D165D0-6B86-4C48-835C-0FC09778977E}" destId="{0AF8E2DB-55C5-41C4-ACD0-315411AEBE11}" srcOrd="1" destOrd="0" presId="urn:microsoft.com/office/officeart/2005/8/layout/venn2"/>
    <dgm:cxn modelId="{38FA6C35-EE85-48A0-AF32-6DCB4D1FC7AE}" type="presParOf" srcId="{07B09E8A-07AD-4870-B8D5-B9642AB19D65}" destId="{0BCA269D-B602-42B4-B2E6-C40D8FD41C36}" srcOrd="0" destOrd="0" presId="urn:microsoft.com/office/officeart/2005/8/layout/venn2"/>
    <dgm:cxn modelId="{C5719281-D8B9-4DA7-94F9-E87ED532E32A}" type="presParOf" srcId="{0BCA269D-B602-42B4-B2E6-C40D8FD41C36}" destId="{3091F13E-BA78-40B4-9C1E-D6192942079D}" srcOrd="0" destOrd="0" presId="urn:microsoft.com/office/officeart/2005/8/layout/venn2"/>
    <dgm:cxn modelId="{AC891CFE-1049-464C-91A1-73B64CC756C2}" type="presParOf" srcId="{0BCA269D-B602-42B4-B2E6-C40D8FD41C36}" destId="{96D622B1-A7A2-4182-B633-18C80A2722A5}" srcOrd="1" destOrd="0" presId="urn:microsoft.com/office/officeart/2005/8/layout/venn2"/>
    <dgm:cxn modelId="{0DE6C3C1-52E6-433B-9666-1FF7FD1DBEA5}" type="presParOf" srcId="{07B09E8A-07AD-4870-B8D5-B9642AB19D65}" destId="{0C0CBF6B-58FD-4186-8887-44DFAF804537}" srcOrd="1" destOrd="0" presId="urn:microsoft.com/office/officeart/2005/8/layout/venn2"/>
    <dgm:cxn modelId="{C92E2CBB-2AD1-40DA-A848-3C40B0E0A157}" type="presParOf" srcId="{0C0CBF6B-58FD-4186-8887-44DFAF804537}" destId="{C811B046-4DC3-4387-A893-93527529FDE1}" srcOrd="0" destOrd="0" presId="urn:microsoft.com/office/officeart/2005/8/layout/venn2"/>
    <dgm:cxn modelId="{F357CF15-4EBE-4458-B04C-EABE19A8FB56}" type="presParOf" srcId="{0C0CBF6B-58FD-4186-8887-44DFAF804537}" destId="{9923268A-5D81-4C62-B1D4-B919F9318D5A}" srcOrd="1" destOrd="0" presId="urn:microsoft.com/office/officeart/2005/8/layout/venn2"/>
    <dgm:cxn modelId="{74D539D7-05FB-4415-94F7-9296EE4CAF81}" type="presParOf" srcId="{07B09E8A-07AD-4870-B8D5-B9642AB19D65}" destId="{21083275-833E-4672-BF61-F549CE9C7C42}" srcOrd="2" destOrd="0" presId="urn:microsoft.com/office/officeart/2005/8/layout/venn2"/>
    <dgm:cxn modelId="{5A48F65A-BC26-44BD-A55D-27EA03920AE1}" type="presParOf" srcId="{21083275-833E-4672-BF61-F549CE9C7C42}" destId="{732C74F6-A8B7-4FFF-96F6-576BC0C3BFB8}" srcOrd="0" destOrd="0" presId="urn:microsoft.com/office/officeart/2005/8/layout/venn2"/>
    <dgm:cxn modelId="{14422DE6-C31A-41A4-8533-5C85C415353B}" type="presParOf" srcId="{21083275-833E-4672-BF61-F549CE9C7C42}" destId="{0AF8E2DB-55C5-41C4-ACD0-315411AEBE11}" srcOrd="1" destOrd="0" presId="urn:microsoft.com/office/officeart/2005/8/layout/venn2"/>
    <dgm:cxn modelId="{51002626-9059-4B8F-848B-3B800A54D502}" type="presParOf" srcId="{07B09E8A-07AD-4870-B8D5-B9642AB19D65}" destId="{EE448BA1-DFF2-4D48-AAE1-50FA2930F326}" srcOrd="3" destOrd="0" presId="urn:microsoft.com/office/officeart/2005/8/layout/venn2"/>
    <dgm:cxn modelId="{140B5615-7C6F-4293-9142-917988EBB7C5}" type="presParOf" srcId="{EE448BA1-DFF2-4D48-AAE1-50FA2930F326}" destId="{209BF039-CA7C-4732-884D-CA37CC0B6002}" srcOrd="0" destOrd="0" presId="urn:microsoft.com/office/officeart/2005/8/layout/venn2"/>
    <dgm:cxn modelId="{B530EDF2-6616-49F1-9EA5-781DAEB3A96A}" type="presParOf" srcId="{EE448BA1-DFF2-4D48-AAE1-50FA2930F326}" destId="{0B0A0CA0-42DA-40F0-B104-B2948EAFCBC8}" srcOrd="1" destOrd="0" presId="urn:microsoft.com/office/officeart/2005/8/layout/venn2"/>
    <dgm:cxn modelId="{459B31F8-1E26-43D6-BC84-B4AD2C858921}" type="presParOf" srcId="{07B09E8A-07AD-4870-B8D5-B9642AB19D65}" destId="{096E63FE-DC5B-4DA5-BE05-B3092ACDAF53}" srcOrd="4" destOrd="0" presId="urn:microsoft.com/office/officeart/2005/8/layout/venn2"/>
    <dgm:cxn modelId="{CD1F8113-D160-43CD-B455-9935DBB27EC7}" type="presParOf" srcId="{096E63FE-DC5B-4DA5-BE05-B3092ACDAF53}" destId="{E4D8D0DC-16B0-47EF-A2D0-41AA528CD7CC}" srcOrd="0" destOrd="0" presId="urn:microsoft.com/office/officeart/2005/8/layout/venn2"/>
    <dgm:cxn modelId="{BC5218CB-97E4-45E6-B499-00C71BC0C3A9}" type="presParOf" srcId="{096E63FE-DC5B-4DA5-BE05-B3092ACDAF53}" destId="{56B04446-48BD-49FF-9F73-8F03DABB9056}"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E5B063-BCCA-48F8-A6EE-60D22C02A22F}" type="doc">
      <dgm:prSet loTypeId="urn:microsoft.com/office/officeart/2005/8/layout/venn2" loCatId="relationship" qsTypeId="urn:microsoft.com/office/officeart/2005/8/quickstyle/simple1" qsCatId="simple" csTypeId="urn:microsoft.com/office/officeart/2005/8/colors/accent6_2" csCatId="accent6" phldr="1"/>
      <dgm:spPr/>
      <dgm:t>
        <a:bodyPr/>
        <a:lstStyle/>
        <a:p>
          <a:endParaRPr lang="en-US"/>
        </a:p>
      </dgm:t>
    </dgm:pt>
    <dgm:pt modelId="{79D165D0-6B86-4C48-835C-0FC09778977E}">
      <dgm:prSet phldrT="[Text]" custT="1"/>
      <dgm:spPr>
        <a:solidFill>
          <a:srgbClr val="CCFF21"/>
        </a:solidFill>
      </dgm:spPr>
      <dgm:t>
        <a:bodyPr/>
        <a:lstStyle/>
        <a:p>
          <a:r>
            <a:rPr lang="en-US" sz="1400" dirty="0" smtClean="0">
              <a:solidFill>
                <a:srgbClr val="213F99"/>
              </a:solidFill>
              <a:latin typeface="Josefin Sans Regular" panose="020B0604020202020204" charset="0"/>
            </a:rPr>
            <a:t>Procedures &amp; Decisions Documented</a:t>
          </a:r>
          <a:endParaRPr lang="en-US" sz="1400" dirty="0">
            <a:solidFill>
              <a:srgbClr val="213F99"/>
            </a:solidFill>
            <a:latin typeface="Josefin Sans Regular" panose="020B0604020202020204" charset="0"/>
          </a:endParaRPr>
        </a:p>
      </dgm:t>
    </dgm:pt>
    <dgm:pt modelId="{1CAC82C5-8BBD-45E5-86E5-09AE80BEE73B}" type="parTrans" cxnId="{F10951BA-ED0B-4082-82F0-9787F015F44A}">
      <dgm:prSet/>
      <dgm:spPr/>
      <dgm:t>
        <a:bodyPr/>
        <a:lstStyle/>
        <a:p>
          <a:endParaRPr lang="en-US" sz="1400">
            <a:latin typeface="Josefin Sans Regular" panose="020B0604020202020204" charset="0"/>
          </a:endParaRPr>
        </a:p>
      </dgm:t>
    </dgm:pt>
    <dgm:pt modelId="{F89C447E-96CD-4D6E-8751-BE858F785AC2}" type="sibTrans" cxnId="{F10951BA-ED0B-4082-82F0-9787F015F44A}">
      <dgm:prSet/>
      <dgm:spPr/>
      <dgm:t>
        <a:bodyPr/>
        <a:lstStyle/>
        <a:p>
          <a:endParaRPr lang="en-US" sz="1400">
            <a:latin typeface="Josefin Sans Regular" panose="020B0604020202020204" charset="0"/>
          </a:endParaRPr>
        </a:p>
      </dgm:t>
    </dgm:pt>
    <dgm:pt modelId="{D8B8CB32-ACDF-4972-B02B-0ECEA6D23D6C}">
      <dgm:prSet phldrT="[Text]" custT="1"/>
      <dgm:spPr>
        <a:solidFill>
          <a:schemeClr val="bg1"/>
        </a:solidFill>
      </dgm:spPr>
      <dgm:t>
        <a:bodyPr/>
        <a:lstStyle/>
        <a:p>
          <a:r>
            <a:rPr lang="en-US" sz="1400" dirty="0" smtClean="0">
              <a:solidFill>
                <a:srgbClr val="213F99"/>
              </a:solidFill>
              <a:latin typeface="Josefin Sans Regular" panose="020B0604020202020204" charset="0"/>
            </a:rPr>
            <a:t>Evaluate with Key Personnel &amp; Keep Current </a:t>
          </a:r>
          <a:endParaRPr lang="en-US" sz="1400" dirty="0">
            <a:solidFill>
              <a:srgbClr val="213F99"/>
            </a:solidFill>
            <a:latin typeface="Josefin Sans Regular" panose="020B0604020202020204" charset="0"/>
          </a:endParaRPr>
        </a:p>
      </dgm:t>
    </dgm:pt>
    <dgm:pt modelId="{28ADAD00-2170-4341-B79E-06DE0FAB2BBD}" type="parTrans" cxnId="{DC708273-05C1-4044-AC42-2AE9CF228E8F}">
      <dgm:prSet/>
      <dgm:spPr/>
      <dgm:t>
        <a:bodyPr/>
        <a:lstStyle/>
        <a:p>
          <a:endParaRPr lang="en-US" sz="1400">
            <a:latin typeface="Josefin Sans Regular" panose="020B0604020202020204" charset="0"/>
          </a:endParaRPr>
        </a:p>
      </dgm:t>
    </dgm:pt>
    <dgm:pt modelId="{8F6701F8-60DA-4666-9D36-3F881B5ED830}" type="sibTrans" cxnId="{DC708273-05C1-4044-AC42-2AE9CF228E8F}">
      <dgm:prSet/>
      <dgm:spPr/>
      <dgm:t>
        <a:bodyPr/>
        <a:lstStyle/>
        <a:p>
          <a:endParaRPr lang="en-US" sz="1400">
            <a:latin typeface="Josefin Sans Regular" panose="020B0604020202020204" charset="0"/>
          </a:endParaRPr>
        </a:p>
      </dgm:t>
    </dgm:pt>
    <dgm:pt modelId="{12EE84F0-7E29-434C-A2A0-6208789ECDFB}">
      <dgm:prSet phldrT="[Text]" custT="1"/>
      <dgm:spPr>
        <a:solidFill>
          <a:srgbClr val="CCFF21"/>
        </a:solidFill>
      </dgm:spPr>
      <dgm:t>
        <a:bodyPr/>
        <a:lstStyle/>
        <a:p>
          <a:r>
            <a:rPr lang="en-US" sz="1400" dirty="0" smtClean="0">
              <a:solidFill>
                <a:srgbClr val="213F99"/>
              </a:solidFill>
              <a:latin typeface="Josefin Sans Regular" panose="020B0604020202020204" charset="0"/>
            </a:rPr>
            <a:t>Capture Owner R&amp;R at 30-60-90 Day Intervals</a:t>
          </a:r>
          <a:endParaRPr lang="en-US" sz="1400" dirty="0">
            <a:solidFill>
              <a:srgbClr val="213F99"/>
            </a:solidFill>
            <a:latin typeface="Josefin Sans Regular" panose="020B0604020202020204" charset="0"/>
          </a:endParaRPr>
        </a:p>
      </dgm:t>
    </dgm:pt>
    <dgm:pt modelId="{AAC2F4F3-C0C5-4C97-B682-FD7DDC82F9BF}" type="parTrans" cxnId="{B23FEEFC-808D-4836-9DAE-C3F002E11837}">
      <dgm:prSet/>
      <dgm:spPr/>
      <dgm:t>
        <a:bodyPr/>
        <a:lstStyle/>
        <a:p>
          <a:endParaRPr lang="en-US" sz="1400">
            <a:latin typeface="Josefin Sans Regular" panose="020B0604020202020204" charset="0"/>
          </a:endParaRPr>
        </a:p>
      </dgm:t>
    </dgm:pt>
    <dgm:pt modelId="{19F05768-5E8C-4D4F-AB2C-F1845BF05D67}" type="sibTrans" cxnId="{B23FEEFC-808D-4836-9DAE-C3F002E11837}">
      <dgm:prSet/>
      <dgm:spPr/>
      <dgm:t>
        <a:bodyPr/>
        <a:lstStyle/>
        <a:p>
          <a:endParaRPr lang="en-US" sz="1400">
            <a:latin typeface="Josefin Sans Regular" panose="020B0604020202020204" charset="0"/>
          </a:endParaRPr>
        </a:p>
      </dgm:t>
    </dgm:pt>
    <dgm:pt modelId="{9F761525-8C96-46F7-8B81-CE92CDBF17D6}">
      <dgm:prSet phldrT="[Text]" custT="1"/>
      <dgm:spPr>
        <a:solidFill>
          <a:schemeClr val="bg1"/>
        </a:solidFill>
      </dgm:spPr>
      <dgm:t>
        <a:bodyPr/>
        <a:lstStyle/>
        <a:p>
          <a:r>
            <a:rPr lang="en-US" sz="1400" dirty="0" smtClean="0">
              <a:solidFill>
                <a:srgbClr val="213F99"/>
              </a:solidFill>
              <a:latin typeface="Josefin Sans Regular" panose="020B0604020202020204" charset="0"/>
            </a:rPr>
            <a:t>Owner Operating Procedure Inventory</a:t>
          </a:r>
          <a:endParaRPr lang="en-US" sz="1400" dirty="0">
            <a:solidFill>
              <a:srgbClr val="213F99"/>
            </a:solidFill>
            <a:latin typeface="Josefin Sans Regular" panose="020B0604020202020204" charset="0"/>
          </a:endParaRPr>
        </a:p>
      </dgm:t>
    </dgm:pt>
    <dgm:pt modelId="{99310C2F-0043-411A-8444-AC61E08C1B5F}" type="parTrans" cxnId="{0F687B62-CFC1-408A-81A3-D6AF828BD753}">
      <dgm:prSet/>
      <dgm:spPr/>
      <dgm:t>
        <a:bodyPr/>
        <a:lstStyle/>
        <a:p>
          <a:endParaRPr lang="en-US" sz="1400">
            <a:latin typeface="Josefin Sans Regular" panose="020B0604020202020204" charset="0"/>
          </a:endParaRPr>
        </a:p>
      </dgm:t>
    </dgm:pt>
    <dgm:pt modelId="{82269BDA-6953-4CE0-9CD7-B534CE12877D}" type="sibTrans" cxnId="{0F687B62-CFC1-408A-81A3-D6AF828BD753}">
      <dgm:prSet/>
      <dgm:spPr/>
      <dgm:t>
        <a:bodyPr/>
        <a:lstStyle/>
        <a:p>
          <a:endParaRPr lang="en-US" sz="1400">
            <a:latin typeface="Josefin Sans Regular" panose="020B0604020202020204" charset="0"/>
          </a:endParaRPr>
        </a:p>
      </dgm:t>
    </dgm:pt>
    <dgm:pt modelId="{07B09E8A-07AD-4870-B8D5-B9642AB19D65}" type="pres">
      <dgm:prSet presAssocID="{85E5B063-BCCA-48F8-A6EE-60D22C02A22F}" presName="Name0" presStyleCnt="0">
        <dgm:presLayoutVars>
          <dgm:chMax val="7"/>
          <dgm:resizeHandles val="exact"/>
        </dgm:presLayoutVars>
      </dgm:prSet>
      <dgm:spPr/>
      <dgm:t>
        <a:bodyPr/>
        <a:lstStyle/>
        <a:p>
          <a:endParaRPr lang="en-US"/>
        </a:p>
      </dgm:t>
    </dgm:pt>
    <dgm:pt modelId="{0BCA269D-B602-42B4-B2E6-C40D8FD41C36}" type="pres">
      <dgm:prSet presAssocID="{85E5B063-BCCA-48F8-A6EE-60D22C02A22F}" presName="comp1" presStyleCnt="0"/>
      <dgm:spPr/>
    </dgm:pt>
    <dgm:pt modelId="{3091F13E-BA78-40B4-9C1E-D6192942079D}" type="pres">
      <dgm:prSet presAssocID="{85E5B063-BCCA-48F8-A6EE-60D22C02A22F}" presName="circle1" presStyleLbl="node1" presStyleIdx="0" presStyleCnt="4" custScaleX="107268" custScaleY="93630" custLinFactNeighborX="-568"/>
      <dgm:spPr/>
      <dgm:t>
        <a:bodyPr/>
        <a:lstStyle/>
        <a:p>
          <a:endParaRPr lang="en-US"/>
        </a:p>
      </dgm:t>
    </dgm:pt>
    <dgm:pt modelId="{96D622B1-A7A2-4182-B633-18C80A2722A5}" type="pres">
      <dgm:prSet presAssocID="{85E5B063-BCCA-48F8-A6EE-60D22C02A22F}" presName="c1text" presStyleLbl="node1" presStyleIdx="0" presStyleCnt="4">
        <dgm:presLayoutVars>
          <dgm:bulletEnabled val="1"/>
        </dgm:presLayoutVars>
      </dgm:prSet>
      <dgm:spPr/>
      <dgm:t>
        <a:bodyPr/>
        <a:lstStyle/>
        <a:p>
          <a:endParaRPr lang="en-US"/>
        </a:p>
      </dgm:t>
    </dgm:pt>
    <dgm:pt modelId="{0C0CBF6B-58FD-4186-8887-44DFAF804537}" type="pres">
      <dgm:prSet presAssocID="{85E5B063-BCCA-48F8-A6EE-60D22C02A22F}" presName="comp2" presStyleCnt="0"/>
      <dgm:spPr/>
    </dgm:pt>
    <dgm:pt modelId="{C811B046-4DC3-4387-A893-93527529FDE1}" type="pres">
      <dgm:prSet presAssocID="{85E5B063-BCCA-48F8-A6EE-60D22C02A22F}" presName="circle2" presStyleLbl="node1" presStyleIdx="1" presStyleCnt="4" custScaleX="106912" custScaleY="97711" custLinFactNeighborY="2431"/>
      <dgm:spPr/>
      <dgm:t>
        <a:bodyPr/>
        <a:lstStyle/>
        <a:p>
          <a:endParaRPr lang="en-US"/>
        </a:p>
      </dgm:t>
    </dgm:pt>
    <dgm:pt modelId="{9923268A-5D81-4C62-B1D4-B919F9318D5A}" type="pres">
      <dgm:prSet presAssocID="{85E5B063-BCCA-48F8-A6EE-60D22C02A22F}" presName="c2text" presStyleLbl="node1" presStyleIdx="1" presStyleCnt="4">
        <dgm:presLayoutVars>
          <dgm:bulletEnabled val="1"/>
        </dgm:presLayoutVars>
      </dgm:prSet>
      <dgm:spPr/>
      <dgm:t>
        <a:bodyPr/>
        <a:lstStyle/>
        <a:p>
          <a:endParaRPr lang="en-US"/>
        </a:p>
      </dgm:t>
    </dgm:pt>
    <dgm:pt modelId="{21083275-833E-4672-BF61-F549CE9C7C42}" type="pres">
      <dgm:prSet presAssocID="{85E5B063-BCCA-48F8-A6EE-60D22C02A22F}" presName="comp3" presStyleCnt="0"/>
      <dgm:spPr/>
    </dgm:pt>
    <dgm:pt modelId="{732C74F6-A8B7-4FFF-96F6-576BC0C3BFB8}" type="pres">
      <dgm:prSet presAssocID="{85E5B063-BCCA-48F8-A6EE-60D22C02A22F}" presName="circle3" presStyleLbl="node1" presStyleIdx="2" presStyleCnt="4" custScaleX="99510" custScaleY="89586" custLinFactNeighborX="-664" custLinFactNeighborY="2405"/>
      <dgm:spPr/>
      <dgm:t>
        <a:bodyPr/>
        <a:lstStyle/>
        <a:p>
          <a:endParaRPr lang="en-US"/>
        </a:p>
      </dgm:t>
    </dgm:pt>
    <dgm:pt modelId="{0AF8E2DB-55C5-41C4-ACD0-315411AEBE11}" type="pres">
      <dgm:prSet presAssocID="{85E5B063-BCCA-48F8-A6EE-60D22C02A22F}" presName="c3text" presStyleLbl="node1" presStyleIdx="2" presStyleCnt="4">
        <dgm:presLayoutVars>
          <dgm:bulletEnabled val="1"/>
        </dgm:presLayoutVars>
      </dgm:prSet>
      <dgm:spPr/>
      <dgm:t>
        <a:bodyPr/>
        <a:lstStyle/>
        <a:p>
          <a:endParaRPr lang="en-US"/>
        </a:p>
      </dgm:t>
    </dgm:pt>
    <dgm:pt modelId="{EE448BA1-DFF2-4D48-AAE1-50FA2930F326}" type="pres">
      <dgm:prSet presAssocID="{85E5B063-BCCA-48F8-A6EE-60D22C02A22F}" presName="comp4" presStyleCnt="0"/>
      <dgm:spPr/>
    </dgm:pt>
    <dgm:pt modelId="{209BF039-CA7C-4732-884D-CA37CC0B6002}" type="pres">
      <dgm:prSet presAssocID="{85E5B063-BCCA-48F8-A6EE-60D22C02A22F}" presName="circle4" presStyleLbl="node1" presStyleIdx="3" presStyleCnt="4" custScaleX="85687" custScaleY="76613" custLinFactNeighborX="511" custLinFactNeighborY="-2554"/>
      <dgm:spPr/>
      <dgm:t>
        <a:bodyPr/>
        <a:lstStyle/>
        <a:p>
          <a:endParaRPr lang="en-US"/>
        </a:p>
      </dgm:t>
    </dgm:pt>
    <dgm:pt modelId="{0B0A0CA0-42DA-40F0-B104-B2948EAFCBC8}" type="pres">
      <dgm:prSet presAssocID="{85E5B063-BCCA-48F8-A6EE-60D22C02A22F}" presName="c4text" presStyleLbl="node1" presStyleIdx="3" presStyleCnt="4">
        <dgm:presLayoutVars>
          <dgm:bulletEnabled val="1"/>
        </dgm:presLayoutVars>
      </dgm:prSet>
      <dgm:spPr/>
      <dgm:t>
        <a:bodyPr/>
        <a:lstStyle/>
        <a:p>
          <a:endParaRPr lang="en-US"/>
        </a:p>
      </dgm:t>
    </dgm:pt>
  </dgm:ptLst>
  <dgm:cxnLst>
    <dgm:cxn modelId="{C4867EA7-9436-4242-9252-D8B93AB59E6A}" type="presOf" srcId="{12EE84F0-7E29-434C-A2A0-6208789ECDFB}" destId="{96D622B1-A7A2-4182-B633-18C80A2722A5}" srcOrd="1" destOrd="0" presId="urn:microsoft.com/office/officeart/2005/8/layout/venn2"/>
    <dgm:cxn modelId="{EF88C0DF-556A-4AF2-B353-2A4847199588}" type="presOf" srcId="{79D165D0-6B86-4C48-835C-0FC09778977E}" destId="{0AF8E2DB-55C5-41C4-ACD0-315411AEBE11}" srcOrd="1" destOrd="0" presId="urn:microsoft.com/office/officeart/2005/8/layout/venn2"/>
    <dgm:cxn modelId="{F10951BA-ED0B-4082-82F0-9787F015F44A}" srcId="{85E5B063-BCCA-48F8-A6EE-60D22C02A22F}" destId="{79D165D0-6B86-4C48-835C-0FC09778977E}" srcOrd="2" destOrd="0" parTransId="{1CAC82C5-8BBD-45E5-86E5-09AE80BEE73B}" sibTransId="{F89C447E-96CD-4D6E-8751-BE858F785AC2}"/>
    <dgm:cxn modelId="{D54E0BD7-5721-4DD1-8A1F-DBC459A747C2}" type="presOf" srcId="{9F761525-8C96-46F7-8B81-CE92CDBF17D6}" destId="{C811B046-4DC3-4387-A893-93527529FDE1}" srcOrd="0" destOrd="0" presId="urn:microsoft.com/office/officeart/2005/8/layout/venn2"/>
    <dgm:cxn modelId="{B23FEEFC-808D-4836-9DAE-C3F002E11837}" srcId="{85E5B063-BCCA-48F8-A6EE-60D22C02A22F}" destId="{12EE84F0-7E29-434C-A2A0-6208789ECDFB}" srcOrd="0" destOrd="0" parTransId="{AAC2F4F3-C0C5-4C97-B682-FD7DDC82F9BF}" sibTransId="{19F05768-5E8C-4D4F-AB2C-F1845BF05D67}"/>
    <dgm:cxn modelId="{098957E5-8285-4ECD-8320-4C1FAA494A2B}" type="presOf" srcId="{D8B8CB32-ACDF-4972-B02B-0ECEA6D23D6C}" destId="{209BF039-CA7C-4732-884D-CA37CC0B6002}" srcOrd="0" destOrd="0" presId="urn:microsoft.com/office/officeart/2005/8/layout/venn2"/>
    <dgm:cxn modelId="{50D9E6F2-168A-4409-96FC-7F30085C54D6}" type="presOf" srcId="{85E5B063-BCCA-48F8-A6EE-60D22C02A22F}" destId="{07B09E8A-07AD-4870-B8D5-B9642AB19D65}" srcOrd="0" destOrd="0" presId="urn:microsoft.com/office/officeart/2005/8/layout/venn2"/>
    <dgm:cxn modelId="{DC708273-05C1-4044-AC42-2AE9CF228E8F}" srcId="{85E5B063-BCCA-48F8-A6EE-60D22C02A22F}" destId="{D8B8CB32-ACDF-4972-B02B-0ECEA6D23D6C}" srcOrd="3" destOrd="0" parTransId="{28ADAD00-2170-4341-B79E-06DE0FAB2BBD}" sibTransId="{8F6701F8-60DA-4666-9D36-3F881B5ED830}"/>
    <dgm:cxn modelId="{E4BB76C2-29A0-4CFD-9502-D03B6B0CC728}" type="presOf" srcId="{D8B8CB32-ACDF-4972-B02B-0ECEA6D23D6C}" destId="{0B0A0CA0-42DA-40F0-B104-B2948EAFCBC8}" srcOrd="1" destOrd="0" presId="urn:microsoft.com/office/officeart/2005/8/layout/venn2"/>
    <dgm:cxn modelId="{79929835-91C5-4BC3-97CE-3495E4565E6F}" type="presOf" srcId="{9F761525-8C96-46F7-8B81-CE92CDBF17D6}" destId="{9923268A-5D81-4C62-B1D4-B919F9318D5A}" srcOrd="1" destOrd="0" presId="urn:microsoft.com/office/officeart/2005/8/layout/venn2"/>
    <dgm:cxn modelId="{440078CC-1DC5-4DF3-9A86-5B541E17709A}" type="presOf" srcId="{12EE84F0-7E29-434C-A2A0-6208789ECDFB}" destId="{3091F13E-BA78-40B4-9C1E-D6192942079D}" srcOrd="0" destOrd="0" presId="urn:microsoft.com/office/officeart/2005/8/layout/venn2"/>
    <dgm:cxn modelId="{0F687B62-CFC1-408A-81A3-D6AF828BD753}" srcId="{85E5B063-BCCA-48F8-A6EE-60D22C02A22F}" destId="{9F761525-8C96-46F7-8B81-CE92CDBF17D6}" srcOrd="1" destOrd="0" parTransId="{99310C2F-0043-411A-8444-AC61E08C1B5F}" sibTransId="{82269BDA-6953-4CE0-9CD7-B534CE12877D}"/>
    <dgm:cxn modelId="{2CD95C55-E62B-4197-8BAD-C6134A706B8F}" type="presOf" srcId="{79D165D0-6B86-4C48-835C-0FC09778977E}" destId="{732C74F6-A8B7-4FFF-96F6-576BC0C3BFB8}" srcOrd="0" destOrd="0" presId="urn:microsoft.com/office/officeart/2005/8/layout/venn2"/>
    <dgm:cxn modelId="{CF7AE50E-117C-42E5-A694-02214B77EC34}" type="presParOf" srcId="{07B09E8A-07AD-4870-B8D5-B9642AB19D65}" destId="{0BCA269D-B602-42B4-B2E6-C40D8FD41C36}" srcOrd="0" destOrd="0" presId="urn:microsoft.com/office/officeart/2005/8/layout/venn2"/>
    <dgm:cxn modelId="{7A5DBF99-D9F3-4108-B435-489F0E731293}" type="presParOf" srcId="{0BCA269D-B602-42B4-B2E6-C40D8FD41C36}" destId="{3091F13E-BA78-40B4-9C1E-D6192942079D}" srcOrd="0" destOrd="0" presId="urn:microsoft.com/office/officeart/2005/8/layout/venn2"/>
    <dgm:cxn modelId="{35FF25DC-2220-49E2-A614-D2F481EE388B}" type="presParOf" srcId="{0BCA269D-B602-42B4-B2E6-C40D8FD41C36}" destId="{96D622B1-A7A2-4182-B633-18C80A2722A5}" srcOrd="1" destOrd="0" presId="urn:microsoft.com/office/officeart/2005/8/layout/venn2"/>
    <dgm:cxn modelId="{56C0E2E0-BDD6-4611-AD25-21386DBBF850}" type="presParOf" srcId="{07B09E8A-07AD-4870-B8D5-B9642AB19D65}" destId="{0C0CBF6B-58FD-4186-8887-44DFAF804537}" srcOrd="1" destOrd="0" presId="urn:microsoft.com/office/officeart/2005/8/layout/venn2"/>
    <dgm:cxn modelId="{804A463F-5F2E-4DE3-A71E-2FC8C400CBE5}" type="presParOf" srcId="{0C0CBF6B-58FD-4186-8887-44DFAF804537}" destId="{C811B046-4DC3-4387-A893-93527529FDE1}" srcOrd="0" destOrd="0" presId="urn:microsoft.com/office/officeart/2005/8/layout/venn2"/>
    <dgm:cxn modelId="{6E66782A-B401-48F6-AE2E-DE3F78EE2631}" type="presParOf" srcId="{0C0CBF6B-58FD-4186-8887-44DFAF804537}" destId="{9923268A-5D81-4C62-B1D4-B919F9318D5A}" srcOrd="1" destOrd="0" presId="urn:microsoft.com/office/officeart/2005/8/layout/venn2"/>
    <dgm:cxn modelId="{8014F248-4C5D-4F54-8D05-25D2F666424A}" type="presParOf" srcId="{07B09E8A-07AD-4870-B8D5-B9642AB19D65}" destId="{21083275-833E-4672-BF61-F549CE9C7C42}" srcOrd="2" destOrd="0" presId="urn:microsoft.com/office/officeart/2005/8/layout/venn2"/>
    <dgm:cxn modelId="{BE121051-0B38-451A-B7B2-84034D6F8C2F}" type="presParOf" srcId="{21083275-833E-4672-BF61-F549CE9C7C42}" destId="{732C74F6-A8B7-4FFF-96F6-576BC0C3BFB8}" srcOrd="0" destOrd="0" presId="urn:microsoft.com/office/officeart/2005/8/layout/venn2"/>
    <dgm:cxn modelId="{928DAE57-5C94-4CEF-91BC-8392FD696BDC}" type="presParOf" srcId="{21083275-833E-4672-BF61-F549CE9C7C42}" destId="{0AF8E2DB-55C5-41C4-ACD0-315411AEBE11}" srcOrd="1" destOrd="0" presId="urn:microsoft.com/office/officeart/2005/8/layout/venn2"/>
    <dgm:cxn modelId="{C5F23349-D39C-472C-9A14-4DF6AA02DD61}" type="presParOf" srcId="{07B09E8A-07AD-4870-B8D5-B9642AB19D65}" destId="{EE448BA1-DFF2-4D48-AAE1-50FA2930F326}" srcOrd="3" destOrd="0" presId="urn:microsoft.com/office/officeart/2005/8/layout/venn2"/>
    <dgm:cxn modelId="{A5CAFC15-9807-4856-AF49-3FF01CF1D539}" type="presParOf" srcId="{EE448BA1-DFF2-4D48-AAE1-50FA2930F326}" destId="{209BF039-CA7C-4732-884D-CA37CC0B6002}" srcOrd="0" destOrd="0" presId="urn:microsoft.com/office/officeart/2005/8/layout/venn2"/>
    <dgm:cxn modelId="{9F8561AC-9651-4114-8AB5-32E8A1D81662}" type="presParOf" srcId="{EE448BA1-DFF2-4D48-AAE1-50FA2930F326}" destId="{0B0A0CA0-42DA-40F0-B104-B2948EAFCBC8}"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1F13E-BA78-40B4-9C1E-D6192942079D}">
      <dsp:nvSpPr>
        <dsp:cNvPr id="0" name=""/>
        <dsp:cNvSpPr/>
      </dsp:nvSpPr>
      <dsp:spPr>
        <a:xfrm>
          <a:off x="1105481" y="62625"/>
          <a:ext cx="6933036" cy="6003824"/>
        </a:xfrm>
        <a:prstGeom prst="ellipse">
          <a:avLst/>
        </a:prstGeom>
        <a:solidFill>
          <a:srgbClr val="CCFF2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213F99"/>
              </a:solidFill>
              <a:latin typeface="Josefin Sans Regular" panose="020B0604020202020204" charset="0"/>
            </a:rPr>
            <a:t>Accept Your Mortality. Create Legal Documents</a:t>
          </a:r>
          <a:endParaRPr lang="en-US" sz="1400" kern="1200" dirty="0">
            <a:solidFill>
              <a:srgbClr val="213F99"/>
            </a:solidFill>
            <a:latin typeface="Josefin Sans Regular" panose="020B0604020202020204" charset="0"/>
          </a:endParaRPr>
        </a:p>
      </dsp:txBody>
      <dsp:txXfrm>
        <a:off x="3272055" y="362816"/>
        <a:ext cx="2599888" cy="600382"/>
      </dsp:txXfrm>
    </dsp:sp>
    <dsp:sp modelId="{C811B046-4DC3-4387-A893-93527529FDE1}">
      <dsp:nvSpPr>
        <dsp:cNvPr id="0" name=""/>
        <dsp:cNvSpPr/>
      </dsp:nvSpPr>
      <dsp:spPr>
        <a:xfrm>
          <a:off x="1959610" y="1053736"/>
          <a:ext cx="5224779" cy="5093062"/>
        </a:xfrm>
        <a:prstGeom prst="ellipse">
          <a:avLst/>
        </a:prstGeom>
        <a:solidFill>
          <a:schemeClr val="bg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213F99"/>
              </a:solidFill>
              <a:latin typeface="Josefin Sans Regular" panose="020B0604020202020204" charset="0"/>
            </a:rPr>
            <a:t>Who Do You Trust to Be Your 2</a:t>
          </a:r>
          <a:r>
            <a:rPr lang="en-US" sz="1400" kern="1200" baseline="30000" dirty="0" smtClean="0">
              <a:solidFill>
                <a:srgbClr val="213F99"/>
              </a:solidFill>
              <a:latin typeface="Josefin Sans Regular" panose="020B0604020202020204" charset="0"/>
            </a:rPr>
            <a:t>nd</a:t>
          </a:r>
          <a:r>
            <a:rPr lang="en-US" sz="1400" kern="1200" dirty="0" smtClean="0">
              <a:solidFill>
                <a:srgbClr val="213F99"/>
              </a:solidFill>
              <a:latin typeface="Josefin Sans Regular" panose="020B0604020202020204" charset="0"/>
            </a:rPr>
            <a:t> in Command?</a:t>
          </a:r>
          <a:endParaRPr lang="en-US" sz="1400" kern="1200" dirty="0">
            <a:solidFill>
              <a:srgbClr val="213F99"/>
            </a:solidFill>
            <a:latin typeface="Josefin Sans Regular" panose="020B0604020202020204" charset="0"/>
          </a:endParaRPr>
        </a:p>
      </dsp:txBody>
      <dsp:txXfrm>
        <a:off x="3445406" y="1346587"/>
        <a:ext cx="2253186" cy="585702"/>
      </dsp:txXfrm>
    </dsp:sp>
    <dsp:sp modelId="{732C74F6-A8B7-4FFF-96F6-576BC0C3BFB8}">
      <dsp:nvSpPr>
        <dsp:cNvPr id="0" name=""/>
        <dsp:cNvSpPr/>
      </dsp:nvSpPr>
      <dsp:spPr>
        <a:xfrm>
          <a:off x="2330154" y="1951565"/>
          <a:ext cx="4426549" cy="4195233"/>
        </a:xfrm>
        <a:prstGeom prst="ellipse">
          <a:avLst/>
        </a:prstGeom>
        <a:solidFill>
          <a:srgbClr val="CCFF2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213F99"/>
              </a:solidFill>
              <a:latin typeface="Josefin Sans Regular" panose="020B0604020202020204" charset="0"/>
            </a:rPr>
            <a:t>Assemble Important Documents</a:t>
          </a:r>
          <a:endParaRPr lang="en-US" sz="1400" b="0" kern="1200" dirty="0">
            <a:solidFill>
              <a:srgbClr val="213F99"/>
            </a:solidFill>
            <a:latin typeface="Josefin Sans Regular" panose="020B0604020202020204" charset="0"/>
          </a:endParaRPr>
        </a:p>
      </dsp:txBody>
      <dsp:txXfrm>
        <a:off x="3398059" y="2241036"/>
        <a:ext cx="2290739" cy="578942"/>
      </dsp:txXfrm>
    </dsp:sp>
    <dsp:sp modelId="{209BF039-CA7C-4732-884D-CA37CC0B6002}">
      <dsp:nvSpPr>
        <dsp:cNvPr id="0" name=""/>
        <dsp:cNvSpPr/>
      </dsp:nvSpPr>
      <dsp:spPr>
        <a:xfrm>
          <a:off x="3088362" y="2888251"/>
          <a:ext cx="3001826" cy="2945942"/>
        </a:xfrm>
        <a:prstGeom prst="ellipse">
          <a:avLst/>
        </a:prstGeom>
        <a:solidFill>
          <a:schemeClr val="bg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213F99"/>
              </a:solidFill>
              <a:latin typeface="Josefin Sans Regular" panose="020B0604020202020204" charset="0"/>
            </a:rPr>
            <a:t>Review Annually with Your 2</a:t>
          </a:r>
          <a:r>
            <a:rPr lang="en-US" sz="1400" kern="1200" baseline="30000" dirty="0" smtClean="0">
              <a:solidFill>
                <a:srgbClr val="213F99"/>
              </a:solidFill>
              <a:latin typeface="Josefin Sans Regular" panose="020B0604020202020204" charset="0"/>
            </a:rPr>
            <a:t>nd</a:t>
          </a:r>
          <a:r>
            <a:rPr lang="en-US" sz="1400" kern="1200" dirty="0" smtClean="0">
              <a:solidFill>
                <a:srgbClr val="213F99"/>
              </a:solidFill>
              <a:latin typeface="Josefin Sans Regular" panose="020B0604020202020204" charset="0"/>
            </a:rPr>
            <a:t> in Command</a:t>
          </a:r>
          <a:endParaRPr lang="en-US" sz="1400" kern="1200" dirty="0">
            <a:solidFill>
              <a:srgbClr val="213F99"/>
            </a:solidFill>
            <a:latin typeface="Josefin Sans Regular" panose="020B0604020202020204" charset="0"/>
          </a:endParaRPr>
        </a:p>
      </dsp:txBody>
      <dsp:txXfrm>
        <a:off x="3778782" y="3153386"/>
        <a:ext cx="1620986" cy="530269"/>
      </dsp:txXfrm>
    </dsp:sp>
    <dsp:sp modelId="{E4D8D0DC-16B0-47EF-A2D0-41AA528CD7CC}">
      <dsp:nvSpPr>
        <dsp:cNvPr id="0" name=""/>
        <dsp:cNvSpPr/>
      </dsp:nvSpPr>
      <dsp:spPr>
        <a:xfrm>
          <a:off x="3607100" y="3895350"/>
          <a:ext cx="1929799" cy="2026452"/>
        </a:xfrm>
        <a:prstGeom prst="ellipse">
          <a:avLst/>
        </a:prstGeom>
        <a:solidFill>
          <a:srgbClr val="CCFF2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213F99"/>
              </a:solidFill>
              <a:latin typeface="Josefin Sans Regular" panose="020B0604020202020204" charset="0"/>
            </a:rPr>
            <a:t>Easy Password System Is Essential</a:t>
          </a:r>
          <a:endParaRPr lang="en-US" sz="1400" kern="1200" dirty="0">
            <a:solidFill>
              <a:srgbClr val="213F99"/>
            </a:solidFill>
            <a:latin typeface="Josefin Sans Regular" panose="020B0604020202020204" charset="0"/>
          </a:endParaRPr>
        </a:p>
      </dsp:txBody>
      <dsp:txXfrm>
        <a:off x="3889712" y="4401964"/>
        <a:ext cx="1364574" cy="10132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1F13E-BA78-40B4-9C1E-D6192942079D}">
      <dsp:nvSpPr>
        <dsp:cNvPr id="0" name=""/>
        <dsp:cNvSpPr/>
      </dsp:nvSpPr>
      <dsp:spPr>
        <a:xfrm>
          <a:off x="634988" y="114122"/>
          <a:ext cx="5970704" cy="5211591"/>
        </a:xfrm>
        <a:prstGeom prst="ellipse">
          <a:avLst/>
        </a:prstGeom>
        <a:solidFill>
          <a:srgbClr val="CCFF2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213F99"/>
              </a:solidFill>
              <a:latin typeface="Josefin Sans Regular" panose="020B0604020202020204" charset="0"/>
            </a:rPr>
            <a:t>Capture Owner R&amp;R at 30-60-90 Day Intervals</a:t>
          </a:r>
          <a:endParaRPr lang="en-US" sz="1400" kern="1200" dirty="0">
            <a:solidFill>
              <a:srgbClr val="213F99"/>
            </a:solidFill>
            <a:latin typeface="Josefin Sans Regular" panose="020B0604020202020204" charset="0"/>
          </a:endParaRPr>
        </a:p>
      </dsp:txBody>
      <dsp:txXfrm>
        <a:off x="2785635" y="374702"/>
        <a:ext cx="1669408" cy="781738"/>
      </dsp:txXfrm>
    </dsp:sp>
    <dsp:sp modelId="{C811B046-4DC3-4387-A893-93527529FDE1}">
      <dsp:nvSpPr>
        <dsp:cNvPr id="0" name=""/>
        <dsp:cNvSpPr/>
      </dsp:nvSpPr>
      <dsp:spPr>
        <a:xfrm>
          <a:off x="1271600" y="1209286"/>
          <a:ext cx="4760710" cy="4350997"/>
        </a:xfrm>
        <a:prstGeom prst="ellipse">
          <a:avLst/>
        </a:prstGeom>
        <a:solidFill>
          <a:schemeClr val="bg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213F99"/>
              </a:solidFill>
              <a:latin typeface="Josefin Sans Regular" panose="020B0604020202020204" charset="0"/>
            </a:rPr>
            <a:t>Owner Operating Procedure Inventory</a:t>
          </a:r>
          <a:endParaRPr lang="en-US" sz="1400" kern="1200" dirty="0">
            <a:solidFill>
              <a:srgbClr val="213F99"/>
            </a:solidFill>
            <a:latin typeface="Josefin Sans Regular" panose="020B0604020202020204" charset="0"/>
          </a:endParaRPr>
        </a:p>
      </dsp:txBody>
      <dsp:txXfrm>
        <a:off x="2820021" y="1470346"/>
        <a:ext cx="1663868" cy="783179"/>
      </dsp:txXfrm>
    </dsp:sp>
    <dsp:sp modelId="{732C74F6-A8B7-4FFF-96F6-576BC0C3BFB8}">
      <dsp:nvSpPr>
        <dsp:cNvPr id="0" name=""/>
        <dsp:cNvSpPr/>
      </dsp:nvSpPr>
      <dsp:spPr>
        <a:xfrm>
          <a:off x="1968115" y="2417520"/>
          <a:ext cx="3323329" cy="2991897"/>
        </a:xfrm>
        <a:prstGeom prst="ellipse">
          <a:avLst/>
        </a:prstGeom>
        <a:solidFill>
          <a:srgbClr val="CCFF2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213F99"/>
              </a:solidFill>
              <a:latin typeface="Josefin Sans Regular" panose="020B0604020202020204" charset="0"/>
            </a:rPr>
            <a:t>Procedures &amp; Decisions Documented</a:t>
          </a:r>
          <a:endParaRPr lang="en-US" sz="1400" kern="1200" dirty="0">
            <a:solidFill>
              <a:srgbClr val="213F99"/>
            </a:solidFill>
            <a:latin typeface="Josefin Sans Regular" panose="020B0604020202020204" charset="0"/>
          </a:endParaRPr>
        </a:p>
      </dsp:txBody>
      <dsp:txXfrm>
        <a:off x="2855444" y="2641913"/>
        <a:ext cx="1548671" cy="673177"/>
      </dsp:txXfrm>
    </dsp:sp>
    <dsp:sp modelId="{209BF039-CA7C-4732-884D-CA37CC0B6002}">
      <dsp:nvSpPr>
        <dsp:cNvPr id="0" name=""/>
        <dsp:cNvSpPr/>
      </dsp:nvSpPr>
      <dsp:spPr>
        <a:xfrm>
          <a:off x="2709438" y="3480021"/>
          <a:ext cx="1907788" cy="1705759"/>
        </a:xfrm>
        <a:prstGeom prst="ellipse">
          <a:avLst/>
        </a:prstGeom>
        <a:solidFill>
          <a:schemeClr val="bg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213F99"/>
              </a:solidFill>
              <a:latin typeface="Josefin Sans Regular" panose="020B0604020202020204" charset="0"/>
            </a:rPr>
            <a:t>Evaluate with Key Personnel &amp; Keep Current </a:t>
          </a:r>
          <a:endParaRPr lang="en-US" sz="1400" kern="1200" dirty="0">
            <a:solidFill>
              <a:srgbClr val="213F99"/>
            </a:solidFill>
            <a:latin typeface="Josefin Sans Regular" panose="020B0604020202020204" charset="0"/>
          </a:endParaRPr>
        </a:p>
      </dsp:txBody>
      <dsp:txXfrm>
        <a:off x="2988828" y="3906461"/>
        <a:ext cx="1349010" cy="85287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D30E97E-6414-124D-89E3-C809DDA4918C}" type="datetimeFigureOut">
              <a:rPr lang="en-US" smtClean="0"/>
              <a:pPr/>
              <a:t>11/2/2021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6AAFD43-42D1-534C-A2F7-2C3761880806}" type="slidenum">
              <a:rPr lang="en-US" smtClean="0"/>
              <a:pPr/>
              <a:t>‹#›</a:t>
            </a:fld>
            <a:endParaRPr lang="en-US"/>
          </a:p>
        </p:txBody>
      </p:sp>
    </p:spTree>
    <p:extLst>
      <p:ext uri="{BB962C8B-B14F-4D97-AF65-F5344CB8AC3E}">
        <p14:creationId xmlns:p14="http://schemas.microsoft.com/office/powerpoint/2010/main" xmlns="" val="1889111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FE94B5-FB1F-4EA6-9771-B74645782A58}" type="datetimeFigureOut">
              <a:rPr lang="en-US" smtClean="0"/>
              <a:pPr/>
              <a:t>11/2/2021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52FF97-023E-4E9D-B778-B2F0EF8016A2}" type="slidenum">
              <a:rPr lang="en-US" smtClean="0"/>
              <a:pPr/>
              <a:t>‹#›</a:t>
            </a:fld>
            <a:endParaRPr lang="en-US"/>
          </a:p>
        </p:txBody>
      </p:sp>
    </p:spTree>
    <p:extLst>
      <p:ext uri="{BB962C8B-B14F-4D97-AF65-F5344CB8AC3E}">
        <p14:creationId xmlns:p14="http://schemas.microsoft.com/office/powerpoint/2010/main" xmlns="" val="880955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2FF97-023E-4E9D-B778-B2F0EF8016A2}" type="slidenum">
              <a:rPr lang="en-US" smtClean="0"/>
              <a:pPr/>
              <a:t>1</a:t>
            </a:fld>
            <a:endParaRPr lang="en-US" dirty="0"/>
          </a:p>
        </p:txBody>
      </p:sp>
    </p:spTree>
    <p:extLst>
      <p:ext uri="{BB962C8B-B14F-4D97-AF65-F5344CB8AC3E}">
        <p14:creationId xmlns:p14="http://schemas.microsoft.com/office/powerpoint/2010/main" xmlns="" val="376173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9d04e1e50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9d04e1e50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9d04e1e50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9d04e1e50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2FF97-023E-4E9D-B778-B2F0EF8016A2}" type="slidenum">
              <a:rPr lang="en-US" smtClean="0"/>
              <a:pPr/>
              <a:t>2</a:t>
            </a:fld>
            <a:endParaRPr lang="en-US" dirty="0"/>
          </a:p>
        </p:txBody>
      </p:sp>
    </p:spTree>
    <p:extLst>
      <p:ext uri="{BB962C8B-B14F-4D97-AF65-F5344CB8AC3E}">
        <p14:creationId xmlns:p14="http://schemas.microsoft.com/office/powerpoint/2010/main" xmlns="" val="1531315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9d04e1e50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9d04e1e50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9d04e1e50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9d04e1e50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
Poll Title: Do not modify the notes in this section to avoid tampering with the Poll Everywhere activity.
More info at polleverywhere.com/support
What percentage of Americans have their estate planning documents in order?
https://www.polleverywhere.com/multiple_choice_polls/GxneR8zNUu7vV8wOBAhJC?flow=Default&amp;onscreen=persist</a:t>
            </a:r>
            <a:endParaRPr lang="en-US"/>
          </a:p>
        </p:txBody>
      </p:sp>
      <p:sp>
        <p:nvSpPr>
          <p:cNvPr id="4" name="Slide Number Placeholder 3"/>
          <p:cNvSpPr>
            <a:spLocks noGrp="1"/>
          </p:cNvSpPr>
          <p:nvPr>
            <p:ph type="sldNum" sz="quarter" idx="10"/>
          </p:nvPr>
        </p:nvSpPr>
        <p:spPr/>
        <p:txBody>
          <a:bodyPr/>
          <a:lstStyle/>
          <a:p>
            <a:fld id="{B852FF97-023E-4E9D-B778-B2F0EF8016A2}" type="slidenum">
              <a:rPr lang="en-US" smtClean="0"/>
              <a:pPr/>
              <a:t>30</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d04e1e5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9d04e1e5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9d04e1e50_0_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9d04e1e50_0_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9d04e1e50_0_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9d04e1e50_0_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9d04e1e50_0_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9d04e1e50_0_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9d04e1e50_0_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9d04e1e50_0_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9d04e1e50_0_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9d04e1e50_0_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
Poll Title: Do not modify the notes in this section to avoid tampering with the Poll Everywhere activity.
More info at polleverywhere.com/support
What one word describes how not having your contingency plan in place for your business and personal life yet will impact those closest to you?
https://www.polleverywhere.com/free_text_polls/BZyhnfPfA9AEtpK5fBR6j</a:t>
            </a:r>
            <a:endParaRPr lang="en-US"/>
          </a:p>
        </p:txBody>
      </p:sp>
      <p:sp>
        <p:nvSpPr>
          <p:cNvPr id="4" name="Slide Number Placeholder 3"/>
          <p:cNvSpPr>
            <a:spLocks noGrp="1"/>
          </p:cNvSpPr>
          <p:nvPr>
            <p:ph type="sldNum" sz="quarter" idx="10"/>
          </p:nvPr>
        </p:nvSpPr>
        <p:spPr/>
        <p:txBody>
          <a:bodyPr/>
          <a:lstStyle/>
          <a:p>
            <a:fld id="{B852FF97-023E-4E9D-B778-B2F0EF8016A2}" type="slidenum">
              <a:rPr lang="en-US" smtClean="0"/>
              <a:pPr/>
              <a:t>9</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4923" y="990600"/>
            <a:ext cx="10653003" cy="1504844"/>
          </a:xfrm>
          <a:effectLst/>
        </p:spPr>
        <p:txBody>
          <a:bodyPr anchor="b">
            <a:normAutofit/>
          </a:bodyPr>
          <a:lstStyle>
            <a:lvl1pPr>
              <a:defRPr sz="36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774923" y="2495445"/>
            <a:ext cx="10653003"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798175" y="790830"/>
            <a:ext cx="2743200" cy="801111"/>
          </a:xfrm>
          <a:prstGeom prst="rect">
            <a:avLst/>
          </a:prstGeom>
          <a:solidFill>
            <a:srgbClr val="3399FF"/>
          </a:solidFill>
          <a:ln>
            <a:noFill/>
          </a:ln>
          <a:effectLst/>
        </p:spPr>
      </p:pic>
      <p:sp>
        <p:nvSpPr>
          <p:cNvPr id="7" name="Rectangle 6"/>
          <p:cNvSpPr/>
          <p:nvPr/>
        </p:nvSpPr>
        <p:spPr>
          <a:xfrm>
            <a:off x="315310" y="3085765"/>
            <a:ext cx="11650717" cy="3561778"/>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83810" y="6308315"/>
            <a:ext cx="623479" cy="365125"/>
          </a:xfrm>
          <a:prstGeom prst="rect">
            <a:avLst/>
          </a:prstGeom>
        </p:spPr>
        <p:txBody>
          <a:bodyPr vert="horz" lIns="91440" tIns="45720" rIns="91440" bIns="45720" rtlCol="0" anchor="b"/>
          <a:lstStyle>
            <a:lvl1pPr algn="r">
              <a:defRPr sz="1050">
                <a:solidFill>
                  <a:schemeClr val="bg1"/>
                </a:solidFill>
              </a:defRPr>
            </a:lvl1pPr>
          </a:lstStyle>
          <a:p>
            <a:fld id="{AB8C86FE-F55F-47E6-92FC-39378E91C5F1}" type="slidenum">
              <a:rPr lang="en-US" smtClean="0"/>
              <a:pPr/>
              <a:t>‹#›</a:t>
            </a:fld>
            <a:endParaRPr lang="en-US" dirty="0"/>
          </a:p>
        </p:txBody>
      </p:sp>
      <p:sp>
        <p:nvSpPr>
          <p:cNvPr id="13" name="Footer Placeholder 4"/>
          <p:cNvSpPr txBox="1">
            <a:spLocks/>
          </p:cNvSpPr>
          <p:nvPr userDrawn="1"/>
        </p:nvSpPr>
        <p:spPr>
          <a:xfrm>
            <a:off x="7415985" y="6308315"/>
            <a:ext cx="4589549" cy="365125"/>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chemeClr val="bg1"/>
                </a:solidFill>
                <a:effectLst/>
                <a:uLnTx/>
                <a:uFillTx/>
                <a:latin typeface="+mn-lt"/>
                <a:ea typeface="+mn-ea"/>
                <a:cs typeface="+mn-cs"/>
              </a:rPr>
              <a:t>Copyright 2017 MACC</a:t>
            </a:r>
          </a:p>
        </p:txBody>
      </p:sp>
    </p:spTree>
    <p:extLst>
      <p:ext uri="{BB962C8B-B14F-4D97-AF65-F5344CB8AC3E}">
        <p14:creationId xmlns:p14="http://schemas.microsoft.com/office/powerpoint/2010/main" xmlns="" val="1322619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597457" y="687475"/>
            <a:ext cx="10984943" cy="1171078"/>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83810" y="6308315"/>
            <a:ext cx="623479" cy="365125"/>
          </a:xfrm>
          <a:prstGeom prst="rect">
            <a:avLst/>
          </a:prstGeom>
        </p:spPr>
        <p:txBody>
          <a:bodyPr vert="horz" lIns="91440" tIns="45720" rIns="91440" bIns="45720" rtlCol="0" anchor="b"/>
          <a:lstStyle>
            <a:lvl1pPr algn="r">
              <a:defRPr sz="1050">
                <a:solidFill>
                  <a:schemeClr val="accent2"/>
                </a:solidFill>
              </a:defRPr>
            </a:lvl1pPr>
          </a:lstStyle>
          <a:p>
            <a:fld id="{AB8C86FE-F55F-47E6-92FC-39378E91C5F1}" type="slidenum">
              <a:rPr lang="en-US" smtClean="0"/>
              <a:pPr/>
              <a:t>‹#›</a:t>
            </a:fld>
            <a:endParaRPr lang="en-US" dirty="0"/>
          </a:p>
        </p:txBody>
      </p:sp>
    </p:spTree>
    <p:extLst>
      <p:ext uri="{BB962C8B-B14F-4D97-AF65-F5344CB8AC3E}">
        <p14:creationId xmlns:p14="http://schemas.microsoft.com/office/powerpoint/2010/main" xmlns="" val="11447879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675725"/>
            <a:ext cx="2743199" cy="5740949"/>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83810" y="6308315"/>
            <a:ext cx="623479" cy="365125"/>
          </a:xfrm>
          <a:prstGeom prst="rect">
            <a:avLst/>
          </a:prstGeom>
        </p:spPr>
        <p:txBody>
          <a:bodyPr vert="horz" lIns="91440" tIns="45720" rIns="91440" bIns="45720" rtlCol="0" anchor="b"/>
          <a:lstStyle>
            <a:lvl1pPr algn="r">
              <a:defRPr sz="1050">
                <a:solidFill>
                  <a:schemeClr val="accent2"/>
                </a:solidFill>
              </a:defRPr>
            </a:lvl1pPr>
          </a:lstStyle>
          <a:p>
            <a:fld id="{AB8C86FE-F55F-47E6-92FC-39378E91C5F1}" type="slidenum">
              <a:rPr lang="en-US" smtClean="0"/>
              <a:pPr/>
              <a:t>‹#›</a:t>
            </a:fld>
            <a:endParaRPr lang="en-US" dirty="0"/>
          </a:p>
        </p:txBody>
      </p:sp>
    </p:spTree>
    <p:extLst>
      <p:ext uri="{BB962C8B-B14F-4D97-AF65-F5344CB8AC3E}">
        <p14:creationId xmlns:p14="http://schemas.microsoft.com/office/powerpoint/2010/main" xmlns="" val="30342430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97" tIns="121897" rIns="121897" bIns="121897"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97457" y="584112"/>
            <a:ext cx="10984943" cy="815322"/>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23" y="687476"/>
            <a:ext cx="10653003" cy="674697"/>
          </a:xfrm>
        </p:spPr>
        <p:txBody>
          <a:bodyPr/>
          <a:lstStyle/>
          <a:p>
            <a:r>
              <a:rPr lang="en-US"/>
              <a:t>Click to edit Master title style</a:t>
            </a:r>
            <a:endParaRPr lang="en-US" dirty="0"/>
          </a:p>
        </p:txBody>
      </p:sp>
      <p:sp>
        <p:nvSpPr>
          <p:cNvPr id="3" name="Content Placeholder 2"/>
          <p:cNvSpPr>
            <a:spLocks noGrp="1"/>
          </p:cNvSpPr>
          <p:nvPr>
            <p:ph idx="1"/>
          </p:nvPr>
        </p:nvSpPr>
        <p:spPr>
          <a:xfrm>
            <a:off x="774923" y="1685677"/>
            <a:ext cx="10653003" cy="4022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83810" y="6308315"/>
            <a:ext cx="623479" cy="365125"/>
          </a:xfrm>
          <a:prstGeom prst="rect">
            <a:avLst/>
          </a:prstGeom>
        </p:spPr>
        <p:txBody>
          <a:bodyPr vert="horz" lIns="91440" tIns="45720" rIns="91440" bIns="45720" rtlCol="0" anchor="b"/>
          <a:lstStyle>
            <a:lvl1pPr algn="r">
              <a:defRPr sz="1050">
                <a:solidFill>
                  <a:schemeClr val="accent2"/>
                </a:solidFill>
              </a:defRPr>
            </a:lvl1pPr>
          </a:lstStyle>
          <a:p>
            <a:fld id="{AB8C86FE-F55F-47E6-92FC-39378E91C5F1}"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9175" y="6123977"/>
            <a:ext cx="1828800" cy="534074"/>
          </a:xfrm>
          <a:prstGeom prst="rect">
            <a:avLst/>
          </a:prstGeom>
          <a:solidFill>
            <a:srgbClr val="3399FF"/>
          </a:solidFill>
          <a:ln>
            <a:noFill/>
          </a:ln>
          <a:effectLst/>
        </p:spPr>
      </p:pic>
    </p:spTree>
    <p:extLst>
      <p:ext uri="{BB962C8B-B14F-4D97-AF65-F5344CB8AC3E}">
        <p14:creationId xmlns:p14="http://schemas.microsoft.com/office/powerpoint/2010/main" xmlns="" val="7557797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619295" y="4763590"/>
            <a:ext cx="10984943" cy="1258827"/>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0691" y="2658189"/>
            <a:ext cx="1065300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90691" y="4163033"/>
            <a:ext cx="1065300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4"/>
          </p:nvPr>
        </p:nvSpPr>
        <p:spPr>
          <a:xfrm>
            <a:off x="83810" y="6308315"/>
            <a:ext cx="623479" cy="365125"/>
          </a:xfrm>
          <a:prstGeom prst="rect">
            <a:avLst/>
          </a:prstGeom>
        </p:spPr>
        <p:txBody>
          <a:bodyPr vert="horz" lIns="91440" tIns="45720" rIns="91440" bIns="45720" rtlCol="0" anchor="b"/>
          <a:lstStyle>
            <a:lvl1pPr algn="r">
              <a:defRPr sz="1050">
                <a:solidFill>
                  <a:schemeClr val="accent2"/>
                </a:solidFill>
              </a:defRPr>
            </a:lvl1pPr>
          </a:lstStyle>
          <a:p>
            <a:fld id="{AB8C86FE-F55F-47E6-92FC-39378E91C5F1}" type="slidenum">
              <a:rPr lang="en-US" smtClean="0"/>
              <a:pPr/>
              <a:t>‹#›</a:t>
            </a:fld>
            <a:endParaRPr lang="en-US" dirty="0"/>
          </a:p>
        </p:txBody>
      </p:sp>
    </p:spTree>
    <p:extLst>
      <p:ext uri="{BB962C8B-B14F-4D97-AF65-F5344CB8AC3E}">
        <p14:creationId xmlns:p14="http://schemas.microsoft.com/office/powerpoint/2010/main" xmlns="" val="2139837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97457" y="687475"/>
            <a:ext cx="10984943" cy="1171078"/>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74924" y="2228003"/>
            <a:ext cx="51993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709" y="2228004"/>
            <a:ext cx="5210216"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3810" y="6308315"/>
            <a:ext cx="623479" cy="365125"/>
          </a:xfrm>
          <a:prstGeom prst="rect">
            <a:avLst/>
          </a:prstGeom>
        </p:spPr>
        <p:txBody>
          <a:bodyPr vert="horz" lIns="91440" tIns="45720" rIns="91440" bIns="45720" rtlCol="0" anchor="b"/>
          <a:lstStyle>
            <a:lvl1pPr algn="r">
              <a:defRPr sz="1050">
                <a:solidFill>
                  <a:schemeClr val="accent2"/>
                </a:solidFill>
              </a:defRPr>
            </a:lvl1pPr>
          </a:lstStyle>
          <a:p>
            <a:fld id="{AB8C86FE-F55F-47E6-92FC-39378E91C5F1}" type="slidenum">
              <a:rPr lang="en-US" smtClean="0"/>
              <a:pPr/>
              <a:t>‹#›</a:t>
            </a:fld>
            <a:endParaRPr lang="en-US" dirty="0"/>
          </a:p>
        </p:txBody>
      </p:sp>
    </p:spTree>
    <p:extLst>
      <p:ext uri="{BB962C8B-B14F-4D97-AF65-F5344CB8AC3E}">
        <p14:creationId xmlns:p14="http://schemas.microsoft.com/office/powerpoint/2010/main" xmlns="" val="4193385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597457" y="687475"/>
            <a:ext cx="10984943" cy="1171078"/>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82959" y="2228003"/>
            <a:ext cx="479133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4924" y="2926052"/>
            <a:ext cx="5199369"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25745" y="2228003"/>
            <a:ext cx="480218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21021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p:cNvSpPr>
            <a:spLocks noGrp="1"/>
          </p:cNvSpPr>
          <p:nvPr>
            <p:ph type="sldNum" sz="quarter" idx="10"/>
          </p:nvPr>
        </p:nvSpPr>
        <p:spPr>
          <a:xfrm>
            <a:off x="83810" y="6308315"/>
            <a:ext cx="623479" cy="365125"/>
          </a:xfrm>
          <a:prstGeom prst="rect">
            <a:avLst/>
          </a:prstGeom>
        </p:spPr>
        <p:txBody>
          <a:bodyPr vert="horz" lIns="91440" tIns="45720" rIns="91440" bIns="45720" rtlCol="0" anchor="b"/>
          <a:lstStyle>
            <a:lvl1pPr algn="r">
              <a:defRPr sz="1050">
                <a:solidFill>
                  <a:schemeClr val="accent2"/>
                </a:solidFill>
              </a:defRPr>
            </a:lvl1pPr>
          </a:lstStyle>
          <a:p>
            <a:fld id="{AB8C86FE-F55F-47E6-92FC-39378E91C5F1}" type="slidenum">
              <a:rPr lang="en-US" smtClean="0"/>
              <a:pPr/>
              <a:t>‹#›</a:t>
            </a:fld>
            <a:endParaRPr lang="en-US" dirty="0"/>
          </a:p>
        </p:txBody>
      </p:sp>
    </p:spTree>
    <p:extLst>
      <p:ext uri="{BB962C8B-B14F-4D97-AF65-F5344CB8AC3E}">
        <p14:creationId xmlns:p14="http://schemas.microsoft.com/office/powerpoint/2010/main" xmlns="" val="3278586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597457" y="687475"/>
            <a:ext cx="10984943" cy="1171078"/>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5"/>
          <p:cNvSpPr>
            <a:spLocks noGrp="1"/>
          </p:cNvSpPr>
          <p:nvPr>
            <p:ph type="sldNum" sz="quarter" idx="4"/>
          </p:nvPr>
        </p:nvSpPr>
        <p:spPr>
          <a:xfrm>
            <a:off x="83810" y="6308315"/>
            <a:ext cx="623479" cy="365125"/>
          </a:xfrm>
          <a:prstGeom prst="rect">
            <a:avLst/>
          </a:prstGeom>
        </p:spPr>
        <p:txBody>
          <a:bodyPr vert="horz" lIns="91440" tIns="45720" rIns="91440" bIns="45720" rtlCol="0" anchor="b"/>
          <a:lstStyle>
            <a:lvl1pPr algn="r">
              <a:defRPr sz="1050">
                <a:solidFill>
                  <a:schemeClr val="accent2"/>
                </a:solidFill>
              </a:defRPr>
            </a:lvl1pPr>
          </a:lstStyle>
          <a:p>
            <a:fld id="{AB8C86FE-F55F-47E6-92FC-39378E91C5F1}" type="slidenum">
              <a:rPr lang="en-US" smtClean="0"/>
              <a:pPr/>
              <a:t>‹#›</a:t>
            </a:fld>
            <a:endParaRPr lang="en-US" dirty="0"/>
          </a:p>
        </p:txBody>
      </p:sp>
    </p:spTree>
    <p:extLst>
      <p:ext uri="{BB962C8B-B14F-4D97-AF65-F5344CB8AC3E}">
        <p14:creationId xmlns:p14="http://schemas.microsoft.com/office/powerpoint/2010/main" xmlns="" val="2966562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3810" y="6308315"/>
            <a:ext cx="623479" cy="365125"/>
          </a:xfrm>
          <a:prstGeom prst="rect">
            <a:avLst/>
          </a:prstGeom>
        </p:spPr>
        <p:txBody>
          <a:bodyPr vert="horz" lIns="91440" tIns="45720" rIns="91440" bIns="45720" rtlCol="0" anchor="b"/>
          <a:lstStyle>
            <a:lvl1pPr algn="r">
              <a:defRPr sz="1050">
                <a:solidFill>
                  <a:schemeClr val="accent2"/>
                </a:solidFill>
              </a:defRPr>
            </a:lvl1pPr>
          </a:lstStyle>
          <a:p>
            <a:fld id="{AB8C86FE-F55F-47E6-92FC-39378E91C5F1}" type="slidenum">
              <a:rPr lang="en-US" smtClean="0"/>
              <a:pPr/>
              <a:t>‹#›</a:t>
            </a:fld>
            <a:endParaRPr lang="en-US" dirty="0"/>
          </a:p>
        </p:txBody>
      </p:sp>
    </p:spTree>
    <p:extLst>
      <p:ext uri="{BB962C8B-B14F-4D97-AF65-F5344CB8AC3E}">
        <p14:creationId xmlns:p14="http://schemas.microsoft.com/office/powerpoint/2010/main" xmlns="" val="22572966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03529" y="4779355"/>
            <a:ext cx="10984943" cy="1274702"/>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37" y="4899678"/>
            <a:ext cx="4715500"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95199" y="601200"/>
            <a:ext cx="109872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4899678"/>
            <a:ext cx="5687103"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83810" y="6308315"/>
            <a:ext cx="623479" cy="365125"/>
          </a:xfrm>
          <a:prstGeom prst="rect">
            <a:avLst/>
          </a:prstGeom>
        </p:spPr>
        <p:txBody>
          <a:bodyPr vert="horz" lIns="91440" tIns="45720" rIns="91440" bIns="45720" rtlCol="0" anchor="b"/>
          <a:lstStyle>
            <a:lvl1pPr algn="r">
              <a:defRPr sz="1050">
                <a:solidFill>
                  <a:schemeClr val="accent2"/>
                </a:solidFill>
              </a:defRPr>
            </a:lvl1pPr>
          </a:lstStyle>
          <a:p>
            <a:fld id="{AB8C86FE-F55F-47E6-92FC-39378E91C5F1}" type="slidenum">
              <a:rPr lang="en-US" smtClean="0"/>
              <a:pPr/>
              <a:t>‹#›</a:t>
            </a:fld>
            <a:endParaRPr lang="en-US" dirty="0"/>
          </a:p>
        </p:txBody>
      </p:sp>
    </p:spTree>
    <p:extLst>
      <p:ext uri="{BB962C8B-B14F-4D97-AF65-F5344CB8AC3E}">
        <p14:creationId xmlns:p14="http://schemas.microsoft.com/office/powerpoint/2010/main" xmlns="" val="3703801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3" y="4693389"/>
            <a:ext cx="10653003"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97458" y="599725"/>
            <a:ext cx="10984941"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774923" y="5260127"/>
            <a:ext cx="1065300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4"/>
          </p:nvPr>
        </p:nvSpPr>
        <p:spPr>
          <a:xfrm>
            <a:off x="83810" y="6308315"/>
            <a:ext cx="623479" cy="365125"/>
          </a:xfrm>
          <a:prstGeom prst="rect">
            <a:avLst/>
          </a:prstGeom>
        </p:spPr>
        <p:txBody>
          <a:bodyPr vert="horz" lIns="91440" tIns="45720" rIns="91440" bIns="45720" rtlCol="0" anchor="b"/>
          <a:lstStyle>
            <a:lvl1pPr algn="r">
              <a:defRPr sz="1050">
                <a:solidFill>
                  <a:schemeClr val="accent2"/>
                </a:solidFill>
              </a:defRPr>
            </a:lvl1pPr>
          </a:lstStyle>
          <a:p>
            <a:fld id="{AB8C86FE-F55F-47E6-92FC-39378E91C5F1}" type="slidenum">
              <a:rPr lang="en-US" smtClean="0"/>
              <a:pPr/>
              <a:t>‹#›</a:t>
            </a:fld>
            <a:endParaRPr lang="en-US" dirty="0"/>
          </a:p>
        </p:txBody>
      </p:sp>
    </p:spTree>
    <p:extLst>
      <p:ext uri="{BB962C8B-B14F-4D97-AF65-F5344CB8AC3E}">
        <p14:creationId xmlns:p14="http://schemas.microsoft.com/office/powerpoint/2010/main" xmlns="" val="2962445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23" y="687476"/>
            <a:ext cx="10653003" cy="67219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74923" y="1733384"/>
            <a:ext cx="10653003" cy="412541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10" y="6308315"/>
            <a:ext cx="623479" cy="365125"/>
          </a:xfrm>
          <a:prstGeom prst="rect">
            <a:avLst/>
          </a:prstGeom>
        </p:spPr>
        <p:txBody>
          <a:bodyPr vert="horz" lIns="91440" tIns="45720" rIns="91440" bIns="45720" rtlCol="0" anchor="b"/>
          <a:lstStyle>
            <a:lvl1pPr algn="r">
              <a:defRPr sz="1050">
                <a:solidFill>
                  <a:schemeClr val="accent2"/>
                </a:solidFill>
              </a:defRPr>
            </a:lvl1pPr>
          </a:lstStyle>
          <a:p>
            <a:fld id="{AB8C86FE-F55F-47E6-92FC-39378E91C5F1}" type="slidenum">
              <a:rPr lang="en-US" smtClean="0"/>
              <a:pPr/>
              <a:t>‹#›</a:t>
            </a:fld>
            <a:endParaRPr lang="en-US" dirty="0"/>
          </a:p>
        </p:txBody>
      </p:sp>
      <p:sp>
        <p:nvSpPr>
          <p:cNvPr id="9" name="Rectangle 8"/>
          <p:cNvSpPr/>
          <p:nvPr/>
        </p:nvSpPr>
        <p:spPr>
          <a:xfrm>
            <a:off x="597456"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968001" y="441325"/>
            <a:ext cx="3614400" cy="10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789175" y="6123977"/>
            <a:ext cx="1828800" cy="534074"/>
          </a:xfrm>
          <a:prstGeom prst="rect">
            <a:avLst/>
          </a:prstGeom>
          <a:solidFill>
            <a:srgbClr val="3399FF"/>
          </a:solidFill>
          <a:ln>
            <a:noFill/>
          </a:ln>
          <a:effectLst/>
        </p:spPr>
      </p:pic>
      <p:sp>
        <p:nvSpPr>
          <p:cNvPr id="12" name="Footer Placeholder 4"/>
          <p:cNvSpPr txBox="1">
            <a:spLocks/>
          </p:cNvSpPr>
          <p:nvPr userDrawn="1"/>
        </p:nvSpPr>
        <p:spPr>
          <a:xfrm>
            <a:off x="7415985" y="6308315"/>
            <a:ext cx="4589549" cy="365125"/>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chemeClr val="accent2"/>
                </a:solidFill>
                <a:effectLst/>
                <a:uLnTx/>
                <a:uFillTx/>
                <a:latin typeface="+mn-lt"/>
                <a:ea typeface="+mn-ea"/>
                <a:cs typeface="+mn-cs"/>
              </a:rPr>
              <a:t>Copyright 2017 MACC</a:t>
            </a:r>
          </a:p>
        </p:txBody>
      </p:sp>
    </p:spTree>
    <p:extLst>
      <p:ext uri="{BB962C8B-B14F-4D97-AF65-F5344CB8AC3E}">
        <p14:creationId xmlns:p14="http://schemas.microsoft.com/office/powerpoint/2010/main" xmlns="" val="11370433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845" y="990600"/>
            <a:ext cx="11424356" cy="1504844"/>
          </a:xfrm>
        </p:spPr>
        <p:txBody>
          <a:bodyPr>
            <a:normAutofit/>
          </a:bodyPr>
          <a:lstStyle/>
          <a:p>
            <a:r>
              <a:rPr lang="en-US" sz="2800" dirty="0" smtClean="0">
                <a:solidFill>
                  <a:srgbClr val="213F99"/>
                </a:solidFill>
              </a:rPr>
              <a:t>Keep your business &amp; life running smoothly in an emergency</a:t>
            </a:r>
            <a:endParaRPr lang="en-US" sz="2800" dirty="0">
              <a:solidFill>
                <a:srgbClr val="213F99"/>
              </a:solidFill>
            </a:endParaRPr>
          </a:p>
        </p:txBody>
      </p:sp>
      <p:sp>
        <p:nvSpPr>
          <p:cNvPr id="3" name="Subtitle 2"/>
          <p:cNvSpPr>
            <a:spLocks noGrp="1"/>
          </p:cNvSpPr>
          <p:nvPr>
            <p:ph type="subTitle" idx="1"/>
          </p:nvPr>
        </p:nvSpPr>
        <p:spPr/>
        <p:txBody>
          <a:bodyPr/>
          <a:lstStyle/>
          <a:p>
            <a:r>
              <a:rPr lang="en-US" dirty="0"/>
              <a:t>November </a:t>
            </a:r>
            <a:r>
              <a:rPr lang="en-US" dirty="0" smtClean="0"/>
              <a:t>4, 2021</a:t>
            </a:r>
            <a:endParaRPr lang="en-US" dirty="0"/>
          </a:p>
        </p:txBody>
      </p:sp>
      <p:sp>
        <p:nvSpPr>
          <p:cNvPr id="5" name="Rectangle 4"/>
          <p:cNvSpPr/>
          <p:nvPr/>
        </p:nvSpPr>
        <p:spPr>
          <a:xfrm>
            <a:off x="2912075" y="4390938"/>
            <a:ext cx="6096000" cy="830997"/>
          </a:xfrm>
          <a:prstGeom prst="rect">
            <a:avLst/>
          </a:prstGeom>
        </p:spPr>
        <p:txBody>
          <a:bodyPr>
            <a:spAutoFit/>
          </a:bodyPr>
          <a:lstStyle/>
          <a:p>
            <a:pPr algn="ctr"/>
            <a:r>
              <a:rPr lang="en-US" sz="2400" b="0" i="0" cap="all" dirty="0">
                <a:solidFill>
                  <a:srgbClr val="FFFFFF"/>
                </a:solidFill>
                <a:effectLst/>
                <a:latin typeface="Oswald"/>
              </a:rPr>
              <a:t>MACC 2021: Surviving The Crisis:</a:t>
            </a:r>
          </a:p>
          <a:p>
            <a:pPr algn="ctr"/>
            <a:r>
              <a:rPr lang="en-US" sz="2400" b="0" i="0" cap="all" dirty="0">
                <a:solidFill>
                  <a:srgbClr val="FFFFFF"/>
                </a:solidFill>
                <a:effectLst/>
                <a:latin typeface="Oswald"/>
              </a:rPr>
              <a:t>What Changed and What Didn't?</a:t>
            </a:r>
          </a:p>
        </p:txBody>
      </p:sp>
    </p:spTree>
    <p:extLst>
      <p:ext uri="{BB962C8B-B14F-4D97-AF65-F5344CB8AC3E}">
        <p14:creationId xmlns:p14="http://schemas.microsoft.com/office/powerpoint/2010/main" xmlns="" val="424057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5" name="Google Shape;72;p17"/>
          <p:cNvSpPr txBox="1">
            <a:spLocks noGrp="1"/>
          </p:cNvSpPr>
          <p:nvPr>
            <p:ph type="title"/>
          </p:nvPr>
        </p:nvSpPr>
        <p:spPr>
          <a:xfrm>
            <a:off x="300842" y="991760"/>
            <a:ext cx="10935292" cy="623200"/>
          </a:xfrm>
          <a:prstGeom prst="rect">
            <a:avLst/>
          </a:prstGeom>
        </p:spPr>
        <p:txBody>
          <a:bodyPr spcFirstLastPara="1" wrap="square" lIns="121897" tIns="121897" rIns="121897" bIns="121897" anchor="t" anchorCtr="0">
            <a:noAutofit/>
          </a:bodyPr>
          <a:lstStyle/>
          <a:p>
            <a:pPr algn="ctr"/>
            <a:r>
              <a:rPr lang="en-US" sz="3200" cap="none" dirty="0" smtClean="0">
                <a:solidFill>
                  <a:srgbClr val="213F99"/>
                </a:solidFill>
                <a:latin typeface="Josefin Sans Regular"/>
              </a:rPr>
              <a:t>Having a plan in place helps you manage the day-to-day as well as an emergency</a:t>
            </a:r>
            <a:br>
              <a:rPr lang="en-US" sz="3200" cap="none" dirty="0" smtClean="0">
                <a:solidFill>
                  <a:srgbClr val="213F99"/>
                </a:solidFill>
                <a:latin typeface="Josefin Sans Regular"/>
              </a:rPr>
            </a:br>
            <a:endParaRPr lang="en-US" sz="3200" cap="none" dirty="0">
              <a:solidFill>
                <a:srgbClr val="213F99"/>
              </a:solidFill>
              <a:latin typeface="Proxima Nova Semibold"/>
              <a:ea typeface="Proxima Nova Semibold"/>
              <a:cs typeface="Proxima Nova Semibold"/>
              <a:sym typeface="Proxima Nova Semibold"/>
            </a:endParaRPr>
          </a:p>
        </p:txBody>
      </p:sp>
      <p:pic>
        <p:nvPicPr>
          <p:cNvPr id="7" name="Picture 2"/>
          <p:cNvPicPr>
            <a:picLocks noChangeAspect="1"/>
          </p:cNvPicPr>
          <p:nvPr/>
        </p:nvPicPr>
        <p:blipFill>
          <a:blip r:embed="rId3" cstate="print"/>
          <a:srcRect/>
          <a:stretch>
            <a:fillRect/>
          </a:stretch>
        </p:blipFill>
        <p:spPr>
          <a:xfrm>
            <a:off x="685801" y="2942182"/>
            <a:ext cx="3162299" cy="2208337"/>
          </a:xfrm>
          <a:prstGeom prst="rect">
            <a:avLst/>
          </a:prstGeom>
        </p:spPr>
      </p:pic>
      <p:pic>
        <p:nvPicPr>
          <p:cNvPr id="8" name="Picture 3"/>
          <p:cNvPicPr>
            <a:picLocks noChangeAspect="1"/>
          </p:cNvPicPr>
          <p:nvPr/>
        </p:nvPicPr>
        <p:blipFill>
          <a:blip r:embed="rId4" cstate="print"/>
          <a:srcRect/>
          <a:stretch>
            <a:fillRect/>
          </a:stretch>
        </p:blipFill>
        <p:spPr>
          <a:xfrm>
            <a:off x="4514659" y="2942182"/>
            <a:ext cx="3283141" cy="2188761"/>
          </a:xfrm>
          <a:prstGeom prst="rect">
            <a:avLst/>
          </a:prstGeom>
        </p:spPr>
      </p:pic>
      <p:pic>
        <p:nvPicPr>
          <p:cNvPr id="9" name="Picture 8"/>
          <p:cNvPicPr>
            <a:picLocks noChangeAspect="1"/>
          </p:cNvPicPr>
          <p:nvPr/>
        </p:nvPicPr>
        <p:blipFill>
          <a:blip r:embed="rId5" cstate="print"/>
          <a:srcRect/>
          <a:stretch>
            <a:fillRect/>
          </a:stretch>
        </p:blipFill>
        <p:spPr>
          <a:xfrm>
            <a:off x="8093131" y="2942182"/>
            <a:ext cx="3311469" cy="2208337"/>
          </a:xfrm>
          <a:prstGeom prst="rect">
            <a:avLst/>
          </a:prstGeom>
        </p:spPr>
      </p:pic>
      <p:sp>
        <p:nvSpPr>
          <p:cNvPr id="6" name="TextBox 5"/>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10" name="Picture 9" descr="NPC.jpg"/>
          <p:cNvPicPr>
            <a:picLocks noChangeAspect="1"/>
          </p:cNvPicPr>
          <p:nvPr/>
        </p:nvPicPr>
        <p:blipFill>
          <a:blip r:embed="rId6"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119919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415600" y="1095433"/>
            <a:ext cx="11360800" cy="623200"/>
          </a:xfrm>
          <a:prstGeom prst="rect">
            <a:avLst/>
          </a:prstGeom>
        </p:spPr>
        <p:txBody>
          <a:bodyPr spcFirstLastPara="1" wrap="square" lIns="121897" tIns="121897" rIns="121897" bIns="121897" anchor="t" anchorCtr="0">
            <a:noAutofit/>
          </a:bodyPr>
          <a:lstStyle/>
          <a:p>
            <a:r>
              <a:rPr lang="en-US" sz="3200" dirty="0">
                <a:solidFill>
                  <a:srgbClr val="213F99"/>
                </a:solidFill>
                <a:latin typeface="Josefin Sans Regular"/>
              </a:rPr>
              <a:t>What we'll be </a:t>
            </a:r>
            <a:r>
              <a:rPr lang="en-US" sz="3200" dirty="0" smtClean="0">
                <a:solidFill>
                  <a:srgbClr val="213F99"/>
                </a:solidFill>
                <a:latin typeface="Josefin Sans Regular"/>
              </a:rPr>
              <a:t>covering</a:t>
            </a:r>
            <a:r>
              <a:rPr lang="en-US" sz="3200" dirty="0">
                <a:solidFill>
                  <a:srgbClr val="213F99"/>
                </a:solidFill>
                <a:latin typeface="Josefin Sans Regular"/>
              </a:rPr>
              <a:t/>
            </a:r>
            <a:br>
              <a:rPr lang="en-US" sz="3200" dirty="0">
                <a:solidFill>
                  <a:srgbClr val="213F99"/>
                </a:solidFill>
                <a:latin typeface="Josefin Sans Regular"/>
              </a:rPr>
            </a:br>
            <a:endParaRPr sz="3200" dirty="0">
              <a:solidFill>
                <a:srgbClr val="213F99"/>
              </a:solidFill>
              <a:latin typeface="Proxima Nova Semibold"/>
              <a:ea typeface="Proxima Nova Semibold"/>
              <a:cs typeface="Proxima Nova Semibold"/>
              <a:sym typeface="Proxima Nova Semibold"/>
            </a:endParaRPr>
          </a:p>
        </p:txBody>
      </p:sp>
      <p:sp>
        <p:nvSpPr>
          <p:cNvPr id="67" name="Google Shape;67;p16"/>
          <p:cNvSpPr txBox="1">
            <a:spLocks noGrp="1"/>
          </p:cNvSpPr>
          <p:nvPr>
            <p:ph type="body" idx="1"/>
          </p:nvPr>
        </p:nvSpPr>
        <p:spPr>
          <a:xfrm>
            <a:off x="415600" y="1865119"/>
            <a:ext cx="11360800" cy="3716800"/>
          </a:xfrm>
          <a:prstGeom prst="rect">
            <a:avLst/>
          </a:prstGeom>
        </p:spPr>
        <p:txBody>
          <a:bodyPr spcFirstLastPara="1" wrap="square" lIns="121897" tIns="121897" rIns="121897" bIns="121897" anchor="t" anchorCtr="0">
            <a:noAutofit/>
          </a:bodyPr>
          <a:lstStyle/>
          <a:p>
            <a:pPr marL="365751">
              <a:spcBef>
                <a:spcPct val="0"/>
              </a:spcBef>
              <a:buClr>
                <a:srgbClr val="213F99"/>
              </a:buClr>
              <a:buNone/>
            </a:pPr>
            <a:r>
              <a:rPr lang="en-US" sz="2400" spc="48" dirty="0" smtClean="0">
                <a:solidFill>
                  <a:srgbClr val="213F99"/>
                </a:solidFill>
                <a:latin typeface="Josefin Sans Regular" panose="020B0604020202020204" charset="0"/>
              </a:rPr>
              <a:t>1. How </a:t>
            </a:r>
            <a:r>
              <a:rPr lang="en-US" sz="2400" spc="48" dirty="0">
                <a:solidFill>
                  <a:srgbClr val="213F99"/>
                </a:solidFill>
                <a:latin typeface="Josefin Sans Regular" panose="020B0604020202020204" charset="0"/>
              </a:rPr>
              <a:t>to identify and empower your second-in-command to keep business </a:t>
            </a:r>
            <a:r>
              <a:rPr lang="en-US" sz="2400" spc="48" dirty="0" smtClean="0">
                <a:solidFill>
                  <a:srgbClr val="213F99"/>
                </a:solidFill>
                <a:latin typeface="Josefin Sans Regular" panose="020B0604020202020204" charset="0"/>
              </a:rPr>
              <a:t>and </a:t>
            </a:r>
            <a:r>
              <a:rPr lang="en-US" sz="2400" spc="48" dirty="0">
                <a:solidFill>
                  <a:srgbClr val="213F99"/>
                </a:solidFill>
                <a:latin typeface="Josefin Sans Regular" panose="020B0604020202020204" charset="0"/>
              </a:rPr>
              <a:t>life </a:t>
            </a:r>
            <a:r>
              <a:rPr lang="en-US" sz="2400" spc="48" dirty="0" smtClean="0">
                <a:solidFill>
                  <a:srgbClr val="213F99"/>
                </a:solidFill>
                <a:latin typeface="Josefin Sans Regular" panose="020B0604020202020204" charset="0"/>
              </a:rPr>
              <a:t>running smoothly </a:t>
            </a:r>
            <a:r>
              <a:rPr lang="en-US" sz="2400" spc="48" dirty="0">
                <a:solidFill>
                  <a:srgbClr val="213F99"/>
                </a:solidFill>
                <a:latin typeface="Josefin Sans Regular" panose="020B0604020202020204" charset="0"/>
              </a:rPr>
              <a:t>in your </a:t>
            </a:r>
            <a:r>
              <a:rPr lang="en-US" sz="2400" spc="48" dirty="0" smtClean="0">
                <a:solidFill>
                  <a:srgbClr val="213F99"/>
                </a:solidFill>
                <a:latin typeface="Josefin Sans Regular" panose="020B0604020202020204" charset="0"/>
              </a:rPr>
              <a:t>absence.</a:t>
            </a:r>
          </a:p>
          <a:p>
            <a:pPr marL="365751">
              <a:spcBef>
                <a:spcPct val="0"/>
              </a:spcBef>
              <a:buClr>
                <a:srgbClr val="213F99"/>
              </a:buClr>
              <a:buFont typeface="+mj-lt"/>
              <a:buAutoNum type="arabicPeriod"/>
            </a:pPr>
            <a:endParaRPr lang="en-US" sz="2400" spc="48" dirty="0" smtClean="0">
              <a:solidFill>
                <a:srgbClr val="213F99"/>
              </a:solidFill>
              <a:latin typeface="Josefin Sans Regular" panose="020B0604020202020204" charset="0"/>
            </a:endParaRPr>
          </a:p>
          <a:p>
            <a:pPr marL="365751">
              <a:spcBef>
                <a:spcPct val="0"/>
              </a:spcBef>
              <a:buClr>
                <a:srgbClr val="213F99"/>
              </a:buClr>
              <a:buNone/>
            </a:pPr>
            <a:r>
              <a:rPr lang="en-US" sz="2400" spc="48" dirty="0" smtClean="0">
                <a:solidFill>
                  <a:srgbClr val="213F99"/>
                </a:solidFill>
                <a:latin typeface="Josefin Sans Regular" panose="020B0604020202020204" charset="0"/>
              </a:rPr>
              <a:t>2. Learn the contingency plan frameworks for your personal life and business.</a:t>
            </a:r>
            <a:endParaRPr lang="en-US" sz="2400" spc="48" dirty="0">
              <a:solidFill>
                <a:srgbClr val="213F99"/>
              </a:solidFill>
              <a:latin typeface="Josefin Sans Regular" panose="020B0604020202020204" charset="0"/>
            </a:endParaRPr>
          </a:p>
          <a:p>
            <a:pPr marL="365751">
              <a:spcBef>
                <a:spcPct val="0"/>
              </a:spcBef>
              <a:buClr>
                <a:srgbClr val="213F99"/>
              </a:buClr>
              <a:buFont typeface="+mj-lt"/>
              <a:buAutoNum type="arabicPeriod"/>
            </a:pPr>
            <a:endParaRPr lang="en-US" sz="2400" spc="48" dirty="0" smtClean="0">
              <a:solidFill>
                <a:srgbClr val="213F99"/>
              </a:solidFill>
              <a:latin typeface="Josefin Sans Regular" panose="020B0604020202020204" charset="0"/>
            </a:endParaRPr>
          </a:p>
          <a:p>
            <a:pPr marL="365751">
              <a:spcBef>
                <a:spcPct val="0"/>
              </a:spcBef>
              <a:buClr>
                <a:srgbClr val="213F99"/>
              </a:buClr>
              <a:buNone/>
            </a:pPr>
            <a:r>
              <a:rPr lang="en-US" sz="2400" spc="48" dirty="0" smtClean="0">
                <a:solidFill>
                  <a:srgbClr val="213F99"/>
                </a:solidFill>
                <a:latin typeface="Josefin Sans Regular" panose="020B0604020202020204" charset="0"/>
              </a:rPr>
              <a:t>3. Understand what’s in a business continuance playbook for business owners.</a:t>
            </a:r>
          </a:p>
          <a:p>
            <a:pPr marL="365751">
              <a:spcBef>
                <a:spcPct val="0"/>
              </a:spcBef>
              <a:buClr>
                <a:srgbClr val="213F99"/>
              </a:buClr>
              <a:buNone/>
            </a:pPr>
            <a:endParaRPr lang="en-US" sz="2400" spc="48" dirty="0" smtClean="0">
              <a:solidFill>
                <a:srgbClr val="213F99"/>
              </a:solidFill>
              <a:latin typeface="Josefin Sans Regular" panose="020B0604020202020204" charset="0"/>
            </a:endParaRPr>
          </a:p>
          <a:p>
            <a:pPr marL="365751">
              <a:spcBef>
                <a:spcPct val="0"/>
              </a:spcBef>
              <a:buClr>
                <a:srgbClr val="213F99"/>
              </a:buClr>
              <a:buNone/>
            </a:pPr>
            <a:r>
              <a:rPr lang="en-US" sz="2400" spc="48" dirty="0" smtClean="0">
                <a:solidFill>
                  <a:srgbClr val="213F99"/>
                </a:solidFill>
                <a:latin typeface="Josefin Sans Regular" panose="020B0604020202020204" charset="0"/>
              </a:rPr>
              <a:t>4. How to get started.</a:t>
            </a:r>
            <a:endParaRPr lang="en-US" sz="2400" spc="48" dirty="0">
              <a:solidFill>
                <a:srgbClr val="213F99"/>
              </a:solidFill>
              <a:latin typeface="Josefin Sans Regular" panose="020B0604020202020204" charset="0"/>
            </a:endParaRPr>
          </a:p>
          <a:p>
            <a:pPr marL="0" indent="0">
              <a:spcAft>
                <a:spcPts val="2133"/>
              </a:spcAft>
              <a:buNone/>
            </a:pPr>
            <a:endParaRPr sz="2400" dirty="0">
              <a:latin typeface="Josefin Sans Regular" panose="020B0604020202020204" charset="0"/>
              <a:ea typeface="Proxima Nova"/>
              <a:cs typeface="Proxima Nova"/>
              <a:sym typeface="Proxima Nova"/>
            </a:endParaRPr>
          </a:p>
        </p:txBody>
      </p:sp>
      <p:sp>
        <p:nvSpPr>
          <p:cNvPr id="4" name="TextBox 3"/>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5" name="Picture 4" descr="NPC.jpg"/>
          <p:cNvPicPr>
            <a:picLocks noChangeAspect="1"/>
          </p:cNvPicPr>
          <p:nvPr/>
        </p:nvPicPr>
        <p:blipFill>
          <a:blip r:embed="rId3"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704041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72870" y="657480"/>
            <a:ext cx="8143302" cy="5396831"/>
          </a:xfrm>
          <a:prstGeom prst="rect">
            <a:avLst/>
          </a:prstGeom>
        </p:spPr>
      </p:pic>
      <p:sp>
        <p:nvSpPr>
          <p:cNvPr id="9" name="Rectangle 8"/>
          <p:cNvSpPr/>
          <p:nvPr/>
        </p:nvSpPr>
        <p:spPr>
          <a:xfrm>
            <a:off x="2472265" y="892953"/>
            <a:ext cx="7202312" cy="4842347"/>
          </a:xfrm>
          <a:prstGeom prst="rect">
            <a:avLst/>
          </a:prstGeom>
        </p:spPr>
        <p:txBody>
          <a:bodyPr wrap="square" lIns="121917" tIns="60958" rIns="121917" bIns="60958">
            <a:spAutoFit/>
          </a:bodyPr>
          <a:lstStyle/>
          <a:p>
            <a:pPr algn="ctr">
              <a:lnSpc>
                <a:spcPts val="7986"/>
              </a:lnSpc>
            </a:pPr>
            <a:r>
              <a:rPr lang="en-US" sz="3200" dirty="0">
                <a:solidFill>
                  <a:srgbClr val="E6EDF1"/>
                </a:solidFill>
                <a:latin typeface="Josefin Sans Regular" panose="020B0604020202020204" charset="0"/>
              </a:rPr>
              <a:t>Strategy #1</a:t>
            </a:r>
          </a:p>
          <a:p>
            <a:pPr algn="ctr">
              <a:lnSpc>
                <a:spcPct val="150000"/>
              </a:lnSpc>
            </a:pPr>
            <a:endParaRPr lang="en-US" sz="3200" dirty="0" smtClean="0">
              <a:solidFill>
                <a:srgbClr val="E6EDF1"/>
              </a:solidFill>
              <a:latin typeface="Josefin Sans Regular" panose="020B0604020202020204" charset="0"/>
            </a:endParaRPr>
          </a:p>
          <a:p>
            <a:pPr algn="ctr">
              <a:lnSpc>
                <a:spcPct val="150000"/>
              </a:lnSpc>
            </a:pPr>
            <a:r>
              <a:rPr lang="en-US" sz="3200" dirty="0" smtClean="0">
                <a:solidFill>
                  <a:srgbClr val="E6EDF1"/>
                </a:solidFill>
                <a:latin typeface="Josefin Sans Regular" panose="020B0604020202020204" charset="0"/>
              </a:rPr>
              <a:t>How </a:t>
            </a:r>
            <a:r>
              <a:rPr lang="en-US" sz="3200" dirty="0">
                <a:solidFill>
                  <a:srgbClr val="E6EDF1"/>
                </a:solidFill>
                <a:latin typeface="Josefin Sans Regular" panose="020B0604020202020204" charset="0"/>
              </a:rPr>
              <a:t>to identify and empower your second-in-command to keep business and life running smoothly in your absence.</a:t>
            </a:r>
          </a:p>
        </p:txBody>
      </p:sp>
      <p:sp>
        <p:nvSpPr>
          <p:cNvPr id="4" name="TextBox 3"/>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5" name="Picture 4" descr="NPC.jpg"/>
          <p:cNvPicPr>
            <a:picLocks noChangeAspect="1"/>
          </p:cNvPicPr>
          <p:nvPr/>
        </p:nvPicPr>
        <p:blipFill>
          <a:blip r:embed="rId4"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989601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 name="Google Shape;84;p19"/>
          <p:cNvSpPr txBox="1">
            <a:spLocks noGrp="1"/>
          </p:cNvSpPr>
          <p:nvPr>
            <p:ph type="title"/>
          </p:nvPr>
        </p:nvSpPr>
        <p:spPr>
          <a:xfrm>
            <a:off x="596259" y="1064183"/>
            <a:ext cx="11112369" cy="623200"/>
          </a:xfrm>
          <a:prstGeom prst="rect">
            <a:avLst/>
          </a:prstGeom>
        </p:spPr>
        <p:txBody>
          <a:bodyPr spcFirstLastPara="1" wrap="square" lIns="121897" tIns="121897" rIns="121897" bIns="121897" anchor="t" anchorCtr="0">
            <a:noAutofit/>
          </a:bodyPr>
          <a:lstStyle/>
          <a:p>
            <a:r>
              <a:rPr lang="en-US" sz="3200" b="1" dirty="0">
                <a:solidFill>
                  <a:srgbClr val="213F99"/>
                </a:solidFill>
                <a:latin typeface="Josefin Sans Regular"/>
              </a:rPr>
              <a:t>We </a:t>
            </a:r>
            <a:r>
              <a:rPr lang="en-US" sz="3200" b="1" dirty="0" smtClean="0">
                <a:solidFill>
                  <a:srgbClr val="213F99"/>
                </a:solidFill>
                <a:latin typeface="Josefin Sans Regular"/>
              </a:rPr>
              <a:t>buy into </a:t>
            </a:r>
            <a:r>
              <a:rPr lang="en-US" sz="3200" b="1" dirty="0">
                <a:solidFill>
                  <a:srgbClr val="213F99"/>
                </a:solidFill>
                <a:latin typeface="Josefin Sans Regular"/>
              </a:rPr>
              <a:t>the </a:t>
            </a:r>
            <a:r>
              <a:rPr lang="en-US" sz="3200" b="1" dirty="0" smtClean="0">
                <a:solidFill>
                  <a:srgbClr val="213F99"/>
                </a:solidFill>
                <a:latin typeface="Josefin Sans Regular"/>
              </a:rPr>
              <a:t>fact </a:t>
            </a:r>
            <a:r>
              <a:rPr lang="en-US" sz="3200" b="1" dirty="0" smtClean="0">
                <a:solidFill>
                  <a:srgbClr val="213F99"/>
                </a:solidFill>
                <a:latin typeface="Josefin Sans Regular"/>
              </a:rPr>
              <a:t>that we </a:t>
            </a:r>
            <a:r>
              <a:rPr lang="en-US" sz="3200" b="1" dirty="0" smtClean="0">
                <a:solidFill>
                  <a:srgbClr val="213F99"/>
                </a:solidFill>
                <a:latin typeface="Josefin Sans Regular"/>
              </a:rPr>
              <a:t>need </a:t>
            </a:r>
            <a:r>
              <a:rPr lang="en-US" sz="3200" b="1" dirty="0">
                <a:solidFill>
                  <a:srgbClr val="213F99"/>
                </a:solidFill>
                <a:latin typeface="Josefin Sans Regular"/>
              </a:rPr>
              <a:t>to back-up our data </a:t>
            </a:r>
            <a:r>
              <a:rPr lang="en-US" sz="3200" b="1" dirty="0" smtClean="0">
                <a:solidFill>
                  <a:srgbClr val="213F99"/>
                </a:solidFill>
                <a:latin typeface="Josefin Sans Regular"/>
              </a:rPr>
              <a:t>&amp; </a:t>
            </a:r>
            <a:r>
              <a:rPr lang="en-US" sz="3200" b="1" dirty="0">
                <a:solidFill>
                  <a:srgbClr val="213F99"/>
                </a:solidFill>
                <a:latin typeface="Josefin Sans Regular"/>
              </a:rPr>
              <a:t>systems. </a:t>
            </a:r>
            <a:br>
              <a:rPr lang="en-US" sz="3200" b="1" dirty="0">
                <a:solidFill>
                  <a:srgbClr val="213F99"/>
                </a:solidFill>
                <a:latin typeface="Josefin Sans Regular"/>
              </a:rPr>
            </a:br>
            <a:endParaRPr sz="3200" b="1" dirty="0">
              <a:latin typeface="Proxima Nova Semibold"/>
              <a:ea typeface="Proxima Nova Semibold"/>
              <a:cs typeface="Proxima Nova Semibold"/>
              <a:sym typeface="Proxima Nova Semibold"/>
            </a:endParaRPr>
          </a:p>
        </p:txBody>
      </p:sp>
      <p:sp>
        <p:nvSpPr>
          <p:cNvPr id="7" name="Rectangle 6"/>
          <p:cNvSpPr/>
          <p:nvPr/>
        </p:nvSpPr>
        <p:spPr>
          <a:xfrm>
            <a:off x="633743" y="2429213"/>
            <a:ext cx="4948914" cy="1335939"/>
          </a:xfrm>
          <a:prstGeom prst="rect">
            <a:avLst/>
          </a:prstGeom>
        </p:spPr>
        <p:txBody>
          <a:bodyPr wrap="square" lIns="121917" tIns="60958" rIns="121917" bIns="60958">
            <a:spAutoFit/>
          </a:bodyPr>
          <a:lstStyle/>
          <a:p>
            <a:pPr>
              <a:lnSpc>
                <a:spcPct val="150000"/>
              </a:lnSpc>
            </a:pPr>
            <a:r>
              <a:rPr lang="en-US" sz="2800" dirty="0">
                <a:solidFill>
                  <a:srgbClr val="213F99"/>
                </a:solidFill>
                <a:latin typeface="Josefin Sans Regular"/>
              </a:rPr>
              <a:t>But who do we train to step in for us in our absence?</a:t>
            </a:r>
          </a:p>
        </p:txBody>
      </p:sp>
      <p:pic>
        <p:nvPicPr>
          <p:cNvPr id="8" name="Picture 2"/>
          <p:cNvPicPr>
            <a:picLocks noChangeAspect="1"/>
          </p:cNvPicPr>
          <p:nvPr/>
        </p:nvPicPr>
        <p:blipFill>
          <a:blip r:embed="rId3" cstate="print"/>
          <a:srcRect l="4795"/>
          <a:stretch>
            <a:fillRect/>
          </a:stretch>
        </p:blipFill>
        <p:spPr>
          <a:xfrm>
            <a:off x="5582657" y="1909896"/>
            <a:ext cx="5453644" cy="3818913"/>
          </a:xfrm>
          <a:prstGeom prst="rect">
            <a:avLst/>
          </a:prstGeom>
        </p:spPr>
      </p:pic>
      <p:sp>
        <p:nvSpPr>
          <p:cNvPr id="5" name="TextBox 4"/>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9" name="Picture 8" descr="NPC.jpg"/>
          <p:cNvPicPr>
            <a:picLocks noChangeAspect="1"/>
          </p:cNvPicPr>
          <p:nvPr/>
        </p:nvPicPr>
        <p:blipFill>
          <a:blip r:embed="rId4"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70404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9" name="Picture 8"/>
          <p:cNvPicPr>
            <a:picLocks noChangeAspect="1"/>
          </p:cNvPicPr>
          <p:nvPr/>
        </p:nvPicPr>
        <p:blipFill>
          <a:blip r:embed="rId3" cstate="print"/>
          <a:srcRect/>
          <a:stretch>
            <a:fillRect/>
          </a:stretch>
        </p:blipFill>
        <p:spPr>
          <a:xfrm>
            <a:off x="409864" y="1498707"/>
            <a:ext cx="5677560" cy="3789771"/>
          </a:xfrm>
          <a:prstGeom prst="rect">
            <a:avLst/>
          </a:prstGeom>
        </p:spPr>
      </p:pic>
      <p:sp>
        <p:nvSpPr>
          <p:cNvPr id="10" name="TextBox 9"/>
          <p:cNvSpPr txBox="1"/>
          <p:nvPr/>
        </p:nvSpPr>
        <p:spPr>
          <a:xfrm>
            <a:off x="6132176" y="1696737"/>
            <a:ext cx="5599201" cy="2954655"/>
          </a:xfrm>
          <a:prstGeom prst="rect">
            <a:avLst/>
          </a:prstGeom>
        </p:spPr>
        <p:txBody>
          <a:bodyPr wrap="square" lIns="0" tIns="0" rIns="0" bIns="0" rtlCol="0" anchor="t">
            <a:spAutoFit/>
          </a:bodyPr>
          <a:lstStyle/>
          <a:p>
            <a:pPr algn="ctr">
              <a:lnSpc>
                <a:spcPct val="150000"/>
              </a:lnSpc>
            </a:pPr>
            <a:r>
              <a:rPr lang="en-US" sz="3200" dirty="0">
                <a:solidFill>
                  <a:srgbClr val="213F99"/>
                </a:solidFill>
                <a:latin typeface="Josefin Sans Regular"/>
              </a:rPr>
              <a:t>When people are unprepared to pick up where we left off, </a:t>
            </a:r>
            <a:endParaRPr lang="en-US" sz="3200" dirty="0" smtClean="0">
              <a:solidFill>
                <a:srgbClr val="213F99"/>
              </a:solidFill>
              <a:latin typeface="Josefin Sans Regular"/>
            </a:endParaRPr>
          </a:p>
          <a:p>
            <a:pPr algn="ctr">
              <a:lnSpc>
                <a:spcPct val="150000"/>
              </a:lnSpc>
            </a:pPr>
            <a:r>
              <a:rPr lang="en-US" sz="3200" dirty="0" smtClean="0">
                <a:solidFill>
                  <a:srgbClr val="213F99"/>
                </a:solidFill>
                <a:latin typeface="Josefin Sans Regular"/>
              </a:rPr>
              <a:t>it </a:t>
            </a:r>
            <a:r>
              <a:rPr lang="en-US" sz="3200" dirty="0">
                <a:solidFill>
                  <a:srgbClr val="213F99"/>
                </a:solidFill>
                <a:latin typeface="Josefin Sans Regular"/>
              </a:rPr>
              <a:t>creates stress, struggle and sadness.</a:t>
            </a:r>
          </a:p>
        </p:txBody>
      </p:sp>
      <p:sp>
        <p:nvSpPr>
          <p:cNvPr id="4" name="TextBox 3"/>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5" name="Picture 4" descr="NPC.jpg"/>
          <p:cNvPicPr>
            <a:picLocks noChangeAspect="1"/>
          </p:cNvPicPr>
          <p:nvPr/>
        </p:nvPicPr>
        <p:blipFill>
          <a:blip r:embed="rId4"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704041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415600" y="1095433"/>
            <a:ext cx="11360800" cy="623200"/>
          </a:xfrm>
          <a:prstGeom prst="rect">
            <a:avLst/>
          </a:prstGeom>
        </p:spPr>
        <p:txBody>
          <a:bodyPr spcFirstLastPara="1" wrap="square" lIns="121897" tIns="121897" rIns="121897" bIns="121897" anchor="t" anchorCtr="0">
            <a:noAutofit/>
          </a:bodyPr>
          <a:lstStyle/>
          <a:p>
            <a:r>
              <a:rPr lang="en-US" sz="3200" cap="none" dirty="0" smtClean="0">
                <a:solidFill>
                  <a:srgbClr val="213F99"/>
                </a:solidFill>
                <a:latin typeface="Josefin Sans Regular"/>
              </a:rPr>
              <a:t>To be a successful second-in-command, your appointee needs to possess these qualities . . .</a:t>
            </a:r>
            <a:br>
              <a:rPr lang="en-US" sz="3200" cap="none" dirty="0" smtClean="0">
                <a:solidFill>
                  <a:srgbClr val="213F99"/>
                </a:solidFill>
                <a:latin typeface="Josefin Sans Regular"/>
              </a:rPr>
            </a:br>
            <a:endParaRPr lang="en-US" sz="3200" cap="none" dirty="0">
              <a:latin typeface="Proxima Nova Semibold"/>
              <a:ea typeface="Proxima Nova Semibold"/>
              <a:cs typeface="Proxima Nova Semibold"/>
              <a:sym typeface="Proxima Nova Semibold"/>
            </a:endParaRPr>
          </a:p>
        </p:txBody>
      </p:sp>
      <p:pic>
        <p:nvPicPr>
          <p:cNvPr id="4" name="Picture 2"/>
          <p:cNvPicPr>
            <a:picLocks noChangeAspect="1"/>
          </p:cNvPicPr>
          <p:nvPr/>
        </p:nvPicPr>
        <p:blipFill>
          <a:blip r:embed="rId3" cstate="print"/>
          <a:srcRect/>
          <a:stretch>
            <a:fillRect/>
          </a:stretch>
        </p:blipFill>
        <p:spPr>
          <a:xfrm>
            <a:off x="371914" y="2610754"/>
            <a:ext cx="2579492" cy="1719661"/>
          </a:xfrm>
          <a:prstGeom prst="rect">
            <a:avLst/>
          </a:prstGeom>
        </p:spPr>
      </p:pic>
      <p:pic>
        <p:nvPicPr>
          <p:cNvPr id="5" name="Picture 3"/>
          <p:cNvPicPr>
            <a:picLocks noChangeAspect="1"/>
          </p:cNvPicPr>
          <p:nvPr/>
        </p:nvPicPr>
        <p:blipFill>
          <a:blip r:embed="rId4" cstate="print"/>
          <a:srcRect/>
          <a:stretch>
            <a:fillRect/>
          </a:stretch>
        </p:blipFill>
        <p:spPr>
          <a:xfrm>
            <a:off x="3304709" y="2610754"/>
            <a:ext cx="2578687" cy="1719663"/>
          </a:xfrm>
          <a:prstGeom prst="rect">
            <a:avLst/>
          </a:prstGeom>
        </p:spPr>
      </p:pic>
      <p:pic>
        <p:nvPicPr>
          <p:cNvPr id="6" name="Picture 5"/>
          <p:cNvPicPr>
            <a:picLocks noChangeAspect="1"/>
          </p:cNvPicPr>
          <p:nvPr/>
        </p:nvPicPr>
        <p:blipFill>
          <a:blip r:embed="rId5" cstate="print"/>
          <a:srcRect/>
          <a:stretch>
            <a:fillRect/>
          </a:stretch>
        </p:blipFill>
        <p:spPr>
          <a:xfrm>
            <a:off x="6192421" y="2611040"/>
            <a:ext cx="2583099" cy="1719376"/>
          </a:xfrm>
          <a:prstGeom prst="rect">
            <a:avLst/>
          </a:prstGeom>
        </p:spPr>
      </p:pic>
      <p:pic>
        <p:nvPicPr>
          <p:cNvPr id="7" name="Picture 4"/>
          <p:cNvPicPr>
            <a:picLocks noChangeAspect="1"/>
          </p:cNvPicPr>
          <p:nvPr/>
        </p:nvPicPr>
        <p:blipFill>
          <a:blip r:embed="rId6" cstate="print"/>
          <a:srcRect/>
          <a:stretch>
            <a:fillRect/>
          </a:stretch>
        </p:blipFill>
        <p:spPr>
          <a:xfrm>
            <a:off x="9171134" y="2610755"/>
            <a:ext cx="2578687" cy="1719661"/>
          </a:xfrm>
          <a:prstGeom prst="rect">
            <a:avLst/>
          </a:prstGeom>
        </p:spPr>
      </p:pic>
      <p:sp>
        <p:nvSpPr>
          <p:cNvPr id="8" name="TextBox 7"/>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9" name="Picture 8" descr="NPC.jpg"/>
          <p:cNvPicPr>
            <a:picLocks noChangeAspect="1"/>
          </p:cNvPicPr>
          <p:nvPr/>
        </p:nvPicPr>
        <p:blipFill>
          <a:blip r:embed="rId7"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392282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Google Shape;84;p19"/>
          <p:cNvSpPr txBox="1">
            <a:spLocks noGrp="1"/>
          </p:cNvSpPr>
          <p:nvPr>
            <p:ph type="title"/>
          </p:nvPr>
        </p:nvSpPr>
        <p:spPr>
          <a:xfrm>
            <a:off x="550928" y="772727"/>
            <a:ext cx="10259600" cy="623200"/>
          </a:xfrm>
          <a:prstGeom prst="rect">
            <a:avLst/>
          </a:prstGeom>
        </p:spPr>
        <p:txBody>
          <a:bodyPr spcFirstLastPara="1" wrap="square" lIns="121897" tIns="121897" rIns="121897" bIns="121897" anchor="t" anchorCtr="0">
            <a:noAutofit/>
          </a:bodyPr>
          <a:lstStyle/>
          <a:p>
            <a:r>
              <a:rPr lang="en-US" sz="3200" dirty="0">
                <a:solidFill>
                  <a:srgbClr val="213F99"/>
                </a:solidFill>
                <a:latin typeface="Josefin Sans Regular"/>
              </a:rPr>
              <a:t>Think Outside The Box</a:t>
            </a:r>
            <a:r>
              <a:rPr lang="en-US" sz="3200" dirty="0">
                <a:solidFill>
                  <a:srgbClr val="FFFFFF"/>
                </a:solidFill>
                <a:latin typeface="Josefin Sans Regular"/>
              </a:rPr>
              <a:t/>
            </a:r>
            <a:br>
              <a:rPr lang="en-US" sz="3200" dirty="0">
                <a:solidFill>
                  <a:srgbClr val="FFFFFF"/>
                </a:solidFill>
                <a:latin typeface="Josefin Sans Regular"/>
              </a:rPr>
            </a:br>
            <a:endParaRPr sz="3200" dirty="0">
              <a:solidFill>
                <a:srgbClr val="213F99"/>
              </a:solidFill>
              <a:latin typeface="Proxima Nova Semibold"/>
              <a:ea typeface="Proxima Nova Semibold"/>
              <a:cs typeface="Proxima Nova Semibold"/>
              <a:sym typeface="Proxima Nova Semibold"/>
            </a:endParaRPr>
          </a:p>
        </p:txBody>
      </p:sp>
      <p:sp>
        <p:nvSpPr>
          <p:cNvPr id="3" name="Google Shape;85;p19"/>
          <p:cNvSpPr txBox="1">
            <a:spLocks noGrp="1"/>
          </p:cNvSpPr>
          <p:nvPr>
            <p:ph type="body" idx="1"/>
          </p:nvPr>
        </p:nvSpPr>
        <p:spPr>
          <a:xfrm>
            <a:off x="1365953" y="1546699"/>
            <a:ext cx="9719735" cy="4143200"/>
          </a:xfrm>
          <a:prstGeom prst="rect">
            <a:avLst/>
          </a:prstGeom>
        </p:spPr>
        <p:txBody>
          <a:bodyPr spcFirstLastPara="1" wrap="square" lIns="121897" tIns="121897" rIns="121897" bIns="121897" anchor="t" anchorCtr="0">
            <a:noAutofit/>
          </a:bodyPr>
          <a:lstStyle/>
          <a:p>
            <a:pPr marL="152396" indent="0">
              <a:buNone/>
            </a:pPr>
            <a:r>
              <a:rPr lang="en-US" sz="2400" dirty="0">
                <a:solidFill>
                  <a:srgbClr val="213F99"/>
                </a:solidFill>
                <a:latin typeface="Josefin Sans Regular"/>
              </a:rPr>
              <a:t>Is that person </a:t>
            </a:r>
            <a:r>
              <a:rPr lang="en-US" sz="2400" dirty="0" smtClean="0">
                <a:solidFill>
                  <a:srgbClr val="213F99"/>
                </a:solidFill>
                <a:latin typeface="Josefin Sans Regular"/>
              </a:rPr>
              <a:t>. </a:t>
            </a:r>
            <a:r>
              <a:rPr lang="en-US" sz="2400" dirty="0">
                <a:solidFill>
                  <a:srgbClr val="213F99"/>
                </a:solidFill>
                <a:latin typeface="Josefin Sans Regular"/>
              </a:rPr>
              <a:t>. . </a:t>
            </a:r>
          </a:p>
          <a:p>
            <a:pPr marL="1496868" lvl="1" indent="-748435">
              <a:buClr>
                <a:srgbClr val="213F99"/>
              </a:buClr>
              <a:buFont typeface="Arial"/>
              <a:buChar char="•"/>
            </a:pPr>
            <a:r>
              <a:rPr lang="en-US" sz="2400" dirty="0">
                <a:solidFill>
                  <a:srgbClr val="213F99"/>
                </a:solidFill>
                <a:latin typeface="Josefin Sans Regular"/>
              </a:rPr>
              <a:t>Your business partner or significant other?</a:t>
            </a:r>
          </a:p>
          <a:p>
            <a:pPr marL="1496868" lvl="1" indent="-748435">
              <a:buClr>
                <a:srgbClr val="213F99"/>
              </a:buClr>
              <a:buFont typeface="Arial"/>
              <a:buChar char="•"/>
            </a:pPr>
            <a:r>
              <a:rPr lang="en-US" sz="2400" dirty="0">
                <a:solidFill>
                  <a:srgbClr val="213F99"/>
                </a:solidFill>
                <a:latin typeface="Josefin Sans Regular"/>
              </a:rPr>
              <a:t>Your </a:t>
            </a:r>
            <a:r>
              <a:rPr lang="en-US" sz="2400" dirty="0" smtClean="0">
                <a:solidFill>
                  <a:srgbClr val="213F99"/>
                </a:solidFill>
                <a:latin typeface="Josefin Sans Regular"/>
              </a:rPr>
              <a:t>adult child </a:t>
            </a:r>
            <a:r>
              <a:rPr lang="en-US" sz="2400" dirty="0">
                <a:solidFill>
                  <a:srgbClr val="213F99"/>
                </a:solidFill>
                <a:latin typeface="Josefin Sans Regular"/>
              </a:rPr>
              <a:t>or another family member?</a:t>
            </a:r>
          </a:p>
          <a:p>
            <a:pPr marL="1496868" lvl="1" indent="-748435">
              <a:buClr>
                <a:srgbClr val="213F99"/>
              </a:buClr>
              <a:buFont typeface="Arial"/>
              <a:buChar char="•"/>
            </a:pPr>
            <a:r>
              <a:rPr lang="en-US" sz="2400" dirty="0">
                <a:solidFill>
                  <a:srgbClr val="213F99"/>
                </a:solidFill>
                <a:latin typeface="Josefin Sans Regular"/>
              </a:rPr>
              <a:t>Your friend?</a:t>
            </a:r>
          </a:p>
          <a:p>
            <a:pPr marL="1496868" lvl="1" indent="-748435">
              <a:buClr>
                <a:srgbClr val="213F99"/>
              </a:buClr>
              <a:buFont typeface="Arial"/>
              <a:buChar char="•"/>
            </a:pPr>
            <a:r>
              <a:rPr lang="en-US" sz="2400" dirty="0">
                <a:solidFill>
                  <a:srgbClr val="213F99"/>
                </a:solidFill>
                <a:latin typeface="Josefin Sans Regular"/>
              </a:rPr>
              <a:t>A colleague in a professional organization?</a:t>
            </a:r>
          </a:p>
          <a:p>
            <a:pPr marL="1496868" lvl="1" indent="-748435">
              <a:buClr>
                <a:srgbClr val="213F99"/>
              </a:buClr>
              <a:buFont typeface="Arial"/>
              <a:buChar char="•"/>
            </a:pPr>
            <a:r>
              <a:rPr lang="en-US" sz="2400" dirty="0">
                <a:solidFill>
                  <a:srgbClr val="213F99"/>
                </a:solidFill>
                <a:latin typeface="Josefin Sans Regular"/>
              </a:rPr>
              <a:t>Your bookkeeper or accountant?</a:t>
            </a:r>
          </a:p>
          <a:p>
            <a:pPr marL="1496869" lvl="1" indent="-748435">
              <a:buClr>
                <a:srgbClr val="213F99"/>
              </a:buClr>
              <a:buFont typeface="Arial"/>
              <a:buChar char="•"/>
            </a:pPr>
            <a:r>
              <a:rPr lang="en-US" sz="2400" dirty="0">
                <a:solidFill>
                  <a:srgbClr val="213F99"/>
                </a:solidFill>
                <a:latin typeface="Josefin Sans Regular"/>
              </a:rPr>
              <a:t>Your . . .</a:t>
            </a:r>
          </a:p>
          <a:p>
            <a:pPr marL="0" indent="0">
              <a:spcAft>
                <a:spcPts val="2133"/>
              </a:spcAft>
              <a:buNone/>
            </a:pPr>
            <a:endParaRPr dirty="0">
              <a:latin typeface="Proxima Nova"/>
              <a:ea typeface="Proxima Nova"/>
              <a:cs typeface="Proxima Nova"/>
              <a:sym typeface="Proxima Nova"/>
            </a:endParaRPr>
          </a:p>
        </p:txBody>
      </p:sp>
      <p:sp>
        <p:nvSpPr>
          <p:cNvPr id="4" name="TextBox 3"/>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5" name="Picture 4" descr="NPC.jpg"/>
          <p:cNvPicPr>
            <a:picLocks noChangeAspect="1"/>
          </p:cNvPicPr>
          <p:nvPr/>
        </p:nvPicPr>
        <p:blipFill>
          <a:blip r:embed="rId3"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704041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2" name="Picture 2"/>
          <p:cNvPicPr>
            <a:picLocks noChangeAspect="1"/>
          </p:cNvPicPr>
          <p:nvPr/>
        </p:nvPicPr>
        <p:blipFill>
          <a:blip r:embed="rId3" cstate="print"/>
          <a:srcRect t="3462" b="3462"/>
          <a:stretch>
            <a:fillRect/>
          </a:stretch>
        </p:blipFill>
        <p:spPr>
          <a:xfrm>
            <a:off x="6901373" y="1621313"/>
            <a:ext cx="5014471" cy="3111500"/>
          </a:xfrm>
          <a:prstGeom prst="rect">
            <a:avLst/>
          </a:prstGeom>
        </p:spPr>
      </p:pic>
      <p:sp>
        <p:nvSpPr>
          <p:cNvPr id="3" name="Google Shape;79;p18"/>
          <p:cNvSpPr txBox="1">
            <a:spLocks noGrp="1"/>
          </p:cNvSpPr>
          <p:nvPr>
            <p:ph type="body" idx="1"/>
          </p:nvPr>
        </p:nvSpPr>
        <p:spPr>
          <a:xfrm>
            <a:off x="332511" y="1345870"/>
            <a:ext cx="6779491" cy="3621063"/>
          </a:xfrm>
          <a:prstGeom prst="rect">
            <a:avLst/>
          </a:prstGeom>
        </p:spPr>
        <p:txBody>
          <a:bodyPr spcFirstLastPara="1" wrap="square" lIns="121897" tIns="121897" rIns="121897" bIns="121897" anchor="t" anchorCtr="0">
            <a:noAutofit/>
          </a:bodyPr>
          <a:lstStyle/>
          <a:p>
            <a:pPr>
              <a:lnSpc>
                <a:spcPct val="150000"/>
              </a:lnSpc>
              <a:buClr>
                <a:srgbClr val="213F99"/>
              </a:buClr>
              <a:buFont typeface="Wingdings" pitchFamily="2" charset="2"/>
              <a:buChar char="§"/>
            </a:pPr>
            <a:r>
              <a:rPr lang="en-US" sz="2400" dirty="0" smtClean="0">
                <a:solidFill>
                  <a:srgbClr val="213F99"/>
                </a:solidFill>
                <a:latin typeface="Josefin Sans Regular" panose="020B0604020202020204" charset="0"/>
              </a:rPr>
              <a:t>After </a:t>
            </a:r>
            <a:r>
              <a:rPr lang="en-US" sz="2400" dirty="0">
                <a:solidFill>
                  <a:srgbClr val="213F99"/>
                </a:solidFill>
                <a:latin typeface="Josefin Sans Regular" panose="020B0604020202020204" charset="0"/>
              </a:rPr>
              <a:t>you create your contingency plan, </a:t>
            </a:r>
          </a:p>
          <a:p>
            <a:pPr marL="152396" indent="0">
              <a:lnSpc>
                <a:spcPct val="150000"/>
              </a:lnSpc>
              <a:buNone/>
            </a:pPr>
            <a:r>
              <a:rPr lang="en-US" sz="2400" dirty="0">
                <a:solidFill>
                  <a:srgbClr val="213F99"/>
                </a:solidFill>
                <a:latin typeface="Josefin Sans Regular" panose="020B0604020202020204" charset="0"/>
              </a:rPr>
              <a:t>schedule time to </a:t>
            </a:r>
            <a:r>
              <a:rPr lang="en-US" sz="2400" u="sng" dirty="0">
                <a:solidFill>
                  <a:srgbClr val="213F99"/>
                </a:solidFill>
                <a:latin typeface="Josefin Sans Regular" panose="020B0604020202020204" charset="0"/>
              </a:rPr>
              <a:t>train your second-in-command</a:t>
            </a:r>
            <a:r>
              <a:rPr lang="en-US" sz="2400" dirty="0">
                <a:solidFill>
                  <a:srgbClr val="213F99"/>
                </a:solidFill>
                <a:latin typeface="Josefin Sans Regular" panose="020B0604020202020204" charset="0"/>
              </a:rPr>
              <a:t>.</a:t>
            </a:r>
          </a:p>
          <a:p>
            <a:pPr>
              <a:lnSpc>
                <a:spcPct val="150000"/>
              </a:lnSpc>
              <a:buClr>
                <a:srgbClr val="213F99"/>
              </a:buClr>
              <a:buFont typeface="Wingdings" pitchFamily="2" charset="2"/>
              <a:buChar char="§"/>
            </a:pPr>
            <a:r>
              <a:rPr lang="en-US" sz="2400" dirty="0" smtClean="0">
                <a:solidFill>
                  <a:srgbClr val="213F99"/>
                </a:solidFill>
                <a:latin typeface="Josefin Sans Regular" panose="020B0604020202020204" charset="0"/>
              </a:rPr>
              <a:t>If </a:t>
            </a:r>
            <a:r>
              <a:rPr lang="en-US" sz="2400" dirty="0">
                <a:solidFill>
                  <a:srgbClr val="213F99"/>
                </a:solidFill>
                <a:latin typeface="Josefin Sans Regular" panose="020B0604020202020204" charset="0"/>
              </a:rPr>
              <a:t>you don't train your </a:t>
            </a:r>
            <a:r>
              <a:rPr lang="en-US" sz="2400" dirty="0" smtClean="0">
                <a:solidFill>
                  <a:srgbClr val="213F99"/>
                </a:solidFill>
                <a:latin typeface="Josefin Sans Regular" panose="020B0604020202020204" charset="0"/>
              </a:rPr>
              <a:t>second-in-</a:t>
            </a:r>
          </a:p>
          <a:p>
            <a:pPr marL="152396" indent="0">
              <a:lnSpc>
                <a:spcPct val="150000"/>
              </a:lnSpc>
              <a:buNone/>
            </a:pPr>
            <a:r>
              <a:rPr lang="en-US" sz="2400" dirty="0" smtClean="0">
                <a:solidFill>
                  <a:srgbClr val="213F99"/>
                </a:solidFill>
                <a:latin typeface="Josefin Sans Regular" panose="020B0604020202020204" charset="0"/>
              </a:rPr>
              <a:t>command </a:t>
            </a:r>
            <a:r>
              <a:rPr lang="en-US" sz="2400" dirty="0">
                <a:solidFill>
                  <a:srgbClr val="213F99"/>
                </a:solidFill>
                <a:latin typeface="Josefin Sans Regular" panose="020B0604020202020204" charset="0"/>
              </a:rPr>
              <a:t>how to implement your plan, then the problem is only partially solved.</a:t>
            </a:r>
          </a:p>
          <a:p>
            <a:pPr marL="0" indent="0">
              <a:lnSpc>
                <a:spcPct val="150000"/>
              </a:lnSpc>
              <a:spcAft>
                <a:spcPts val="2133"/>
              </a:spcAft>
              <a:buNone/>
            </a:pPr>
            <a:endParaRPr sz="2400" dirty="0">
              <a:latin typeface="Josefin Sans Regular" panose="020B0604020202020204" charset="0"/>
              <a:ea typeface="Proxima Nova"/>
              <a:cs typeface="Proxima Nova"/>
              <a:sym typeface="Proxima Nova"/>
            </a:endParaRPr>
          </a:p>
        </p:txBody>
      </p:sp>
      <p:sp>
        <p:nvSpPr>
          <p:cNvPr id="4" name="TextBox 3"/>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5" name="Picture 4" descr="NPC.jpg"/>
          <p:cNvPicPr>
            <a:picLocks noChangeAspect="1"/>
          </p:cNvPicPr>
          <p:nvPr/>
        </p:nvPicPr>
        <p:blipFill>
          <a:blip r:embed="rId4"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704041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01333" y="747562"/>
            <a:ext cx="8069833" cy="5314572"/>
          </a:xfrm>
          <a:prstGeom prst="rect">
            <a:avLst/>
          </a:prstGeom>
        </p:spPr>
      </p:pic>
      <p:sp>
        <p:nvSpPr>
          <p:cNvPr id="5" name="Rectangle 4"/>
          <p:cNvSpPr/>
          <p:nvPr/>
        </p:nvSpPr>
        <p:spPr>
          <a:xfrm>
            <a:off x="2133602" y="802641"/>
            <a:ext cx="7365999" cy="4842347"/>
          </a:xfrm>
          <a:prstGeom prst="rect">
            <a:avLst/>
          </a:prstGeom>
        </p:spPr>
        <p:txBody>
          <a:bodyPr wrap="square" lIns="121917" tIns="60958" rIns="121917" bIns="60958">
            <a:spAutoFit/>
          </a:bodyPr>
          <a:lstStyle/>
          <a:p>
            <a:pPr algn="ctr">
              <a:lnSpc>
                <a:spcPts val="7986"/>
              </a:lnSpc>
            </a:pPr>
            <a:r>
              <a:rPr lang="en-US" sz="3200" dirty="0">
                <a:solidFill>
                  <a:srgbClr val="E6EDF1"/>
                </a:solidFill>
                <a:latin typeface="Josefin Sans Regular" panose="020B0604020202020204" charset="0"/>
              </a:rPr>
              <a:t>Strategy </a:t>
            </a:r>
            <a:r>
              <a:rPr lang="en-US" sz="3200" dirty="0" smtClean="0">
                <a:solidFill>
                  <a:srgbClr val="E6EDF1"/>
                </a:solidFill>
                <a:latin typeface="Josefin Sans Regular" panose="020B0604020202020204" charset="0"/>
              </a:rPr>
              <a:t>#2</a:t>
            </a:r>
            <a:endParaRPr lang="en-US" sz="3200" dirty="0">
              <a:solidFill>
                <a:srgbClr val="E6EDF1"/>
              </a:solidFill>
              <a:latin typeface="Josefin Sans Regular" panose="020B0604020202020204" charset="0"/>
            </a:endParaRPr>
          </a:p>
          <a:p>
            <a:pPr algn="ctr">
              <a:lnSpc>
                <a:spcPct val="150000"/>
              </a:lnSpc>
            </a:pPr>
            <a:endParaRPr lang="en-US" sz="3200" dirty="0" smtClean="0">
              <a:solidFill>
                <a:srgbClr val="E6EDF1"/>
              </a:solidFill>
              <a:latin typeface="Josefin Sans Regular" panose="020B0604020202020204" charset="0"/>
            </a:endParaRPr>
          </a:p>
          <a:p>
            <a:pPr algn="ctr">
              <a:lnSpc>
                <a:spcPct val="150000"/>
              </a:lnSpc>
            </a:pPr>
            <a:r>
              <a:rPr lang="en-US" sz="3200" dirty="0" smtClean="0">
                <a:solidFill>
                  <a:srgbClr val="E6EDF1"/>
                </a:solidFill>
                <a:latin typeface="Josefin Sans Regular" panose="020B0604020202020204" charset="0"/>
              </a:rPr>
              <a:t>Follow the AWARE</a:t>
            </a:r>
          </a:p>
          <a:p>
            <a:pPr algn="ctr">
              <a:lnSpc>
                <a:spcPct val="150000"/>
              </a:lnSpc>
            </a:pPr>
            <a:r>
              <a:rPr lang="en-US" sz="3200" dirty="0" smtClean="0">
                <a:solidFill>
                  <a:srgbClr val="E6EDF1"/>
                </a:solidFill>
                <a:latin typeface="Josefin Sans Regular" panose="020B0604020202020204" charset="0"/>
              </a:rPr>
              <a:t>framework to create your contingency plan for your personal life and your business</a:t>
            </a:r>
            <a:endParaRPr lang="en-US" sz="3200" dirty="0">
              <a:solidFill>
                <a:srgbClr val="E6EDF1"/>
              </a:solidFill>
              <a:latin typeface="Josefin Sans Regular" panose="020B0604020202020204" charset="0"/>
            </a:endParaRPr>
          </a:p>
        </p:txBody>
      </p:sp>
      <p:sp>
        <p:nvSpPr>
          <p:cNvPr id="4" name="TextBox 3"/>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6" name="Picture 5" descr="NPC.jpg"/>
          <p:cNvPicPr>
            <a:picLocks noChangeAspect="1"/>
          </p:cNvPicPr>
          <p:nvPr/>
        </p:nvPicPr>
        <p:blipFill>
          <a:blip r:embed="rId4"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373323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 name="Explosion 2 6"/>
          <p:cNvSpPr/>
          <p:nvPr/>
        </p:nvSpPr>
        <p:spPr>
          <a:xfrm rot="2365639">
            <a:off x="195645" y="1316089"/>
            <a:ext cx="3070401" cy="2916813"/>
          </a:xfrm>
          <a:prstGeom prst="irregularSeal2">
            <a:avLst/>
          </a:prstGeom>
          <a:noFill/>
          <a:ln>
            <a:solidFill>
              <a:srgbClr val="213F99"/>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solidFill>
                <a:srgbClr val="213F99"/>
              </a:solidFill>
            </a:endParaRPr>
          </a:p>
        </p:txBody>
      </p:sp>
      <p:graphicFrame>
        <p:nvGraphicFramePr>
          <p:cNvPr id="4" name="Diagram 3"/>
          <p:cNvGraphicFramePr/>
          <p:nvPr>
            <p:extLst>
              <p:ext uri="{D42A27DB-BD31-4B8C-83A1-F6EECF244321}">
                <p14:modId xmlns:p14="http://schemas.microsoft.com/office/powerpoint/2010/main" xmlns="" val="2159427909"/>
              </p:ext>
            </p:extLst>
          </p:nvPr>
        </p:nvGraphicFramePr>
        <p:xfrm>
          <a:off x="1968500" y="518954"/>
          <a:ext cx="9144000" cy="614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407378" y="6524575"/>
            <a:ext cx="2596444" cy="285143"/>
          </a:xfrm>
          <a:prstGeom prst="rect">
            <a:avLst/>
          </a:prstGeom>
        </p:spPr>
        <p:txBody>
          <a:bodyPr wrap="square" lIns="0" tIns="0" rIns="0" bIns="0" rtlCol="0" anchor="t">
            <a:spAutoFit/>
          </a:bodyPr>
          <a:lstStyle/>
          <a:p>
            <a:pPr>
              <a:lnSpc>
                <a:spcPts val="2612"/>
              </a:lnSpc>
            </a:pPr>
            <a:r>
              <a:rPr lang="en-US" sz="1200" dirty="0" smtClean="0">
                <a:solidFill>
                  <a:srgbClr val="213F99"/>
                </a:solidFill>
                <a:latin typeface="Josefin Sans Regular" charset="0"/>
                <a:cs typeface="Josefin Sans Regular" charset="0"/>
              </a:rPr>
              <a:t>NichePartnershipConsulting.net</a:t>
            </a:r>
            <a:endParaRPr lang="en-US" sz="1200" dirty="0">
              <a:solidFill>
                <a:srgbClr val="213F99"/>
              </a:solidFill>
              <a:latin typeface="Josefin Sans Regular" charset="0"/>
              <a:cs typeface="Josefin Sans Regular" charset="0"/>
            </a:endParaRPr>
          </a:p>
        </p:txBody>
      </p:sp>
      <p:sp>
        <p:nvSpPr>
          <p:cNvPr id="6" name="TextBox 5"/>
          <p:cNvSpPr txBox="1"/>
          <p:nvPr/>
        </p:nvSpPr>
        <p:spPr>
          <a:xfrm>
            <a:off x="434566" y="2259102"/>
            <a:ext cx="2804467" cy="738660"/>
          </a:xfrm>
          <a:prstGeom prst="rect">
            <a:avLst/>
          </a:prstGeom>
          <a:noFill/>
        </p:spPr>
        <p:txBody>
          <a:bodyPr wrap="square" lIns="121917" tIns="60958" rIns="121917" bIns="60958" rtlCol="0">
            <a:spAutoFit/>
          </a:bodyPr>
          <a:lstStyle/>
          <a:p>
            <a:r>
              <a:rPr lang="en-US" sz="2000" dirty="0" smtClean="0">
                <a:solidFill>
                  <a:srgbClr val="213F99"/>
                </a:solidFill>
                <a:latin typeface="Josefin Sans Regular" charset="0"/>
                <a:cs typeface="Josefin Sans Regular" charset="0"/>
              </a:rPr>
              <a:t>First – Personal</a:t>
            </a:r>
          </a:p>
          <a:p>
            <a:r>
              <a:rPr lang="en-US" sz="2000" dirty="0" smtClean="0">
                <a:solidFill>
                  <a:srgbClr val="213F99"/>
                </a:solidFill>
                <a:latin typeface="Josefin Sans Regular" charset="0"/>
                <a:cs typeface="Josefin Sans Regular" charset="0"/>
              </a:rPr>
              <a:t>Second - Business</a:t>
            </a:r>
            <a:endParaRPr lang="en-US" sz="2000" dirty="0">
              <a:solidFill>
                <a:srgbClr val="213F99"/>
              </a:solidFill>
              <a:latin typeface="Josefin Sans Regular" charset="0"/>
              <a:cs typeface="Josefin Sans Regular" charset="0"/>
            </a:endParaRPr>
          </a:p>
        </p:txBody>
      </p:sp>
      <p:sp>
        <p:nvSpPr>
          <p:cNvPr id="9" name="Title 8"/>
          <p:cNvSpPr>
            <a:spLocks noGrp="1"/>
          </p:cNvSpPr>
          <p:nvPr>
            <p:ph type="title"/>
          </p:nvPr>
        </p:nvSpPr>
        <p:spPr>
          <a:xfrm>
            <a:off x="639456" y="597165"/>
            <a:ext cx="10653003" cy="674697"/>
          </a:xfrm>
        </p:spPr>
        <p:txBody>
          <a:bodyPr anchor="t"/>
          <a:lstStyle/>
          <a:p>
            <a:r>
              <a:rPr lang="en-US" dirty="0" smtClean="0">
                <a:latin typeface="Josefin Sans Regular" charset="0"/>
                <a:cs typeface="Josefin Sans Regular" charset="0"/>
              </a:rPr>
              <a:t>AWARE FRAMEWORK</a:t>
            </a:r>
            <a:endParaRPr lang="en-US" dirty="0">
              <a:latin typeface="Josefin Sans Regular" charset="0"/>
              <a:cs typeface="Josefin Sans Regular" charset="0"/>
            </a:endParaRPr>
          </a:p>
        </p:txBody>
      </p:sp>
      <p:sp>
        <p:nvSpPr>
          <p:cNvPr id="8" name="Slide Number Placeholder 7"/>
          <p:cNvSpPr>
            <a:spLocks noGrp="1"/>
          </p:cNvSpPr>
          <p:nvPr>
            <p:ph type="sldNum" sz="quarter" idx="4"/>
          </p:nvPr>
        </p:nvSpPr>
        <p:spPr/>
        <p:txBody>
          <a:bodyPr/>
          <a:lstStyle/>
          <a:p>
            <a:pPr lvl="0"/>
            <a:r>
              <a:rPr lang="en" dirty="0" smtClean="0">
                <a:solidFill>
                  <a:schemeClr val="bg1"/>
                </a:solidFill>
              </a:rPr>
              <a:t>Page </a:t>
            </a:r>
            <a:fld id="{00000000-1234-1234-1234-123412341234}" type="slidenum">
              <a:rPr lang="en" smtClean="0">
                <a:solidFill>
                  <a:schemeClr val="bg1"/>
                </a:solidFill>
              </a:rPr>
              <a:pPr lvl="0"/>
              <a:t>19</a:t>
            </a:fld>
            <a:r>
              <a:rPr lang="en" dirty="0" smtClean="0">
                <a:solidFill>
                  <a:schemeClr val="bg1"/>
                </a:solidFill>
              </a:rPr>
              <a:t> </a:t>
            </a:r>
            <a:endParaRPr lang="en" dirty="0">
              <a:solidFill>
                <a:schemeClr val="bg1"/>
              </a:solidFill>
            </a:endParaRPr>
          </a:p>
        </p:txBody>
      </p:sp>
      <p:pic>
        <p:nvPicPr>
          <p:cNvPr id="10" name="Picture 9" descr="NPC.jpg"/>
          <p:cNvPicPr>
            <a:picLocks noChangeAspect="1"/>
          </p:cNvPicPr>
          <p:nvPr/>
        </p:nvPicPr>
        <p:blipFill>
          <a:blip r:embed="rId8"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364651502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497" y="687476"/>
            <a:ext cx="10653003" cy="674697"/>
          </a:xfrm>
        </p:spPr>
        <p:txBody>
          <a:bodyPr/>
          <a:lstStyle/>
          <a:p>
            <a:r>
              <a:rPr lang="en-US" dirty="0"/>
              <a:t>MACC Overview</a:t>
            </a:r>
          </a:p>
        </p:txBody>
      </p:sp>
      <p:sp>
        <p:nvSpPr>
          <p:cNvPr id="6" name="Slide Number Placeholder 5"/>
          <p:cNvSpPr>
            <a:spLocks noGrp="1"/>
          </p:cNvSpPr>
          <p:nvPr>
            <p:ph type="sldNum" sz="quarter" idx="4"/>
          </p:nvPr>
        </p:nvSpPr>
        <p:spPr>
          <a:xfrm>
            <a:off x="83810" y="6292926"/>
            <a:ext cx="623479" cy="365125"/>
          </a:xfrm>
        </p:spPr>
        <p:txBody>
          <a:bodyPr/>
          <a:lstStyle/>
          <a:p>
            <a:fld id="{AB8C86FE-F55F-47E6-92FC-39378E91C5F1}" type="slidenum">
              <a:rPr lang="en-US" smtClean="0"/>
              <a:pPr/>
              <a:t>2</a:t>
            </a:fld>
            <a:endParaRPr lang="en-US" dirty="0"/>
          </a:p>
        </p:txBody>
      </p:sp>
      <p:sp>
        <p:nvSpPr>
          <p:cNvPr id="4" name="TextBox 3"/>
          <p:cNvSpPr txBox="1"/>
          <p:nvPr/>
        </p:nvSpPr>
        <p:spPr>
          <a:xfrm>
            <a:off x="1410346" y="2323248"/>
            <a:ext cx="9190495" cy="1703030"/>
          </a:xfrm>
          <a:prstGeom prst="rect">
            <a:avLst/>
          </a:prstGeom>
          <a:noFill/>
        </p:spPr>
        <p:txBody>
          <a:bodyPr wrap="square" rtlCol="0">
            <a:spAutoFit/>
          </a:bodyPr>
          <a:lstStyle/>
          <a:p>
            <a:pPr algn="ctr">
              <a:lnSpc>
                <a:spcPct val="150000"/>
              </a:lnSpc>
            </a:pPr>
            <a:r>
              <a:rPr lang="en-US" dirty="0">
                <a:solidFill>
                  <a:schemeClr val="accent1"/>
                </a:solidFill>
              </a:rPr>
              <a:t>The Midwest Architecture Community Collaboration’s (MACC) purpose is to bring all domains of architecture together to share information and techniques of interest to all of us. It is our shared belief that through collaboration, we can better understand and promote the significance of architecture to business success. </a:t>
            </a:r>
          </a:p>
        </p:txBody>
      </p:sp>
    </p:spTree>
    <p:extLst>
      <p:ext uri="{BB962C8B-B14F-4D97-AF65-F5344CB8AC3E}">
        <p14:creationId xmlns:p14="http://schemas.microsoft.com/office/powerpoint/2010/main" xmlns="" val="3179724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Google Shape;72;p17"/>
          <p:cNvSpPr txBox="1">
            <a:spLocks noGrp="1"/>
          </p:cNvSpPr>
          <p:nvPr>
            <p:ph type="title"/>
          </p:nvPr>
        </p:nvSpPr>
        <p:spPr>
          <a:xfrm>
            <a:off x="604000" y="779177"/>
            <a:ext cx="10975382" cy="623200"/>
          </a:xfrm>
          <a:prstGeom prst="rect">
            <a:avLst/>
          </a:prstGeom>
        </p:spPr>
        <p:txBody>
          <a:bodyPr spcFirstLastPara="1" wrap="square" lIns="121897" tIns="121897" rIns="121897" bIns="121897" anchor="t" anchorCtr="0">
            <a:noAutofit/>
          </a:bodyPr>
          <a:lstStyle/>
          <a:p>
            <a:pPr lvl="0" algn="ctr"/>
            <a:r>
              <a:rPr lang="en-US" sz="3200" dirty="0" smtClean="0">
                <a:solidFill>
                  <a:srgbClr val="213F99"/>
                </a:solidFill>
                <a:latin typeface="Josefin Sans Regular"/>
                <a:ea typeface="Proxima Nova Semibold"/>
              </a:rPr>
              <a:t>A = Accept Your Mortality</a:t>
            </a:r>
            <a:endParaRPr sz="3200" dirty="0">
              <a:latin typeface="Proxima Nova Semibold"/>
              <a:ea typeface="Proxima Nova Semibold"/>
              <a:cs typeface="Proxima Nova Semibold"/>
              <a:sym typeface="Proxima Nova Semibold"/>
            </a:endParaRPr>
          </a:p>
        </p:txBody>
      </p:sp>
      <p:pic>
        <p:nvPicPr>
          <p:cNvPr id="3" name="Picture 2"/>
          <p:cNvPicPr>
            <a:picLocks noChangeAspect="1"/>
          </p:cNvPicPr>
          <p:nvPr/>
        </p:nvPicPr>
        <p:blipFill>
          <a:blip r:embed="rId3" cstate="print"/>
          <a:srcRect/>
          <a:stretch>
            <a:fillRect/>
          </a:stretch>
        </p:blipFill>
        <p:spPr>
          <a:xfrm>
            <a:off x="723656" y="2526622"/>
            <a:ext cx="3035545" cy="2023697"/>
          </a:xfrm>
          <a:prstGeom prst="rect">
            <a:avLst/>
          </a:prstGeom>
        </p:spPr>
      </p:pic>
      <p:pic>
        <p:nvPicPr>
          <p:cNvPr id="4" name="Picture 3"/>
          <p:cNvPicPr>
            <a:picLocks noChangeAspect="1"/>
          </p:cNvPicPr>
          <p:nvPr/>
        </p:nvPicPr>
        <p:blipFill>
          <a:blip r:embed="rId4" cstate="print"/>
          <a:srcRect t="18969"/>
          <a:stretch>
            <a:fillRect/>
          </a:stretch>
        </p:blipFill>
        <p:spPr>
          <a:xfrm>
            <a:off x="4398368" y="2626001"/>
            <a:ext cx="3145432" cy="1924319"/>
          </a:xfrm>
          <a:prstGeom prst="rect">
            <a:avLst/>
          </a:prstGeom>
        </p:spPr>
      </p:pic>
      <p:pic>
        <p:nvPicPr>
          <p:cNvPr id="5" name="Picture 4"/>
          <p:cNvPicPr>
            <a:picLocks noChangeAspect="1"/>
          </p:cNvPicPr>
          <p:nvPr/>
        </p:nvPicPr>
        <p:blipFill>
          <a:blip r:embed="rId5" cstate="print"/>
          <a:srcRect/>
          <a:stretch>
            <a:fillRect/>
          </a:stretch>
        </p:blipFill>
        <p:spPr>
          <a:xfrm>
            <a:off x="8387981" y="2625999"/>
            <a:ext cx="2893712" cy="1924319"/>
          </a:xfrm>
          <a:prstGeom prst="rect">
            <a:avLst/>
          </a:prstGeom>
        </p:spPr>
      </p:pic>
      <p:sp>
        <p:nvSpPr>
          <p:cNvPr id="6" name="TextBox 5"/>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7" name="Picture 6" descr="NPC.jpg"/>
          <p:cNvPicPr>
            <a:picLocks noChangeAspect="1"/>
          </p:cNvPicPr>
          <p:nvPr/>
        </p:nvPicPr>
        <p:blipFill>
          <a:blip r:embed="rId6"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392282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Google Shape;66;p16"/>
          <p:cNvSpPr txBox="1">
            <a:spLocks/>
          </p:cNvSpPr>
          <p:nvPr/>
        </p:nvSpPr>
        <p:spPr>
          <a:xfrm>
            <a:off x="666043" y="952928"/>
            <a:ext cx="11031187" cy="623200"/>
          </a:xfrm>
          <a:prstGeom prst="rect">
            <a:avLst/>
          </a:prstGeom>
          <a:noFill/>
          <a:ln>
            <a:noFill/>
          </a:ln>
        </p:spPr>
        <p:txBody>
          <a:bodyPr spcFirstLastPara="1" wrap="square" lIns="121897" tIns="121897" rIns="121897" bIns="121897" anchor="t" anchorCtr="0">
            <a:noAutofit/>
          </a:bodyPr>
          <a:lstStyle/>
          <a:p>
            <a:pPr algn="ctr" defTabSz="1219170">
              <a:buClr>
                <a:schemeClr val="dk1"/>
              </a:buClr>
              <a:buSzPts val="2800"/>
              <a:defRPr/>
            </a:pPr>
            <a:r>
              <a:rPr lang="en-US" sz="3200" kern="0" dirty="0" smtClean="0">
                <a:solidFill>
                  <a:srgbClr val="213F99"/>
                </a:solidFill>
                <a:latin typeface="Josefin Sans Regular" charset="0"/>
                <a:ea typeface="Proxima Nova Semibold"/>
                <a:cs typeface="Josefin Sans Regular" charset="0"/>
                <a:sym typeface="Proxima Nova Semibold"/>
              </a:rPr>
              <a:t>W = Who do you trust?</a:t>
            </a:r>
            <a:endParaRPr lang="en-US" sz="3200" kern="0" dirty="0">
              <a:solidFill>
                <a:srgbClr val="213F99"/>
              </a:solidFill>
              <a:latin typeface="Josefin Sans Regular" charset="0"/>
              <a:ea typeface="Proxima Nova Semibold"/>
              <a:cs typeface="Josefin Sans Regular" charset="0"/>
              <a:sym typeface="Proxima Nova Semibold"/>
            </a:endParaRPr>
          </a:p>
        </p:txBody>
      </p:sp>
      <p:pic>
        <p:nvPicPr>
          <p:cNvPr id="3" name="Picture 2"/>
          <p:cNvPicPr>
            <a:picLocks noChangeAspect="1"/>
          </p:cNvPicPr>
          <p:nvPr/>
        </p:nvPicPr>
        <p:blipFill>
          <a:blip r:embed="rId3" cstate="print"/>
          <a:srcRect/>
          <a:stretch>
            <a:fillRect/>
          </a:stretch>
        </p:blipFill>
        <p:spPr>
          <a:xfrm>
            <a:off x="371914" y="2610754"/>
            <a:ext cx="2579492" cy="1719661"/>
          </a:xfrm>
          <a:prstGeom prst="rect">
            <a:avLst/>
          </a:prstGeom>
        </p:spPr>
      </p:pic>
      <p:pic>
        <p:nvPicPr>
          <p:cNvPr id="4" name="Picture 3"/>
          <p:cNvPicPr>
            <a:picLocks noChangeAspect="1"/>
          </p:cNvPicPr>
          <p:nvPr/>
        </p:nvPicPr>
        <p:blipFill>
          <a:blip r:embed="rId4" cstate="print"/>
          <a:srcRect/>
          <a:stretch>
            <a:fillRect/>
          </a:stretch>
        </p:blipFill>
        <p:spPr>
          <a:xfrm>
            <a:off x="3304709" y="2610754"/>
            <a:ext cx="2578687" cy="1719663"/>
          </a:xfrm>
          <a:prstGeom prst="rect">
            <a:avLst/>
          </a:prstGeom>
        </p:spPr>
      </p:pic>
      <p:pic>
        <p:nvPicPr>
          <p:cNvPr id="5" name="Picture 4"/>
          <p:cNvPicPr>
            <a:picLocks noChangeAspect="1"/>
          </p:cNvPicPr>
          <p:nvPr/>
        </p:nvPicPr>
        <p:blipFill>
          <a:blip r:embed="rId5" cstate="print"/>
          <a:srcRect/>
          <a:stretch>
            <a:fillRect/>
          </a:stretch>
        </p:blipFill>
        <p:spPr>
          <a:xfrm>
            <a:off x="6192421" y="2611040"/>
            <a:ext cx="2583099" cy="1719376"/>
          </a:xfrm>
          <a:prstGeom prst="rect">
            <a:avLst/>
          </a:prstGeom>
        </p:spPr>
      </p:pic>
      <p:pic>
        <p:nvPicPr>
          <p:cNvPr id="6" name="Picture 4"/>
          <p:cNvPicPr>
            <a:picLocks noChangeAspect="1"/>
          </p:cNvPicPr>
          <p:nvPr/>
        </p:nvPicPr>
        <p:blipFill>
          <a:blip r:embed="rId6" cstate="print"/>
          <a:srcRect/>
          <a:stretch>
            <a:fillRect/>
          </a:stretch>
        </p:blipFill>
        <p:spPr>
          <a:xfrm>
            <a:off x="9171134" y="2610755"/>
            <a:ext cx="2578687" cy="1719661"/>
          </a:xfrm>
          <a:prstGeom prst="rect">
            <a:avLst/>
          </a:prstGeom>
        </p:spPr>
      </p:pic>
      <p:sp>
        <p:nvSpPr>
          <p:cNvPr id="7" name="TextBox 6"/>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8" name="Picture 7" descr="NPC.jpg"/>
          <p:cNvPicPr>
            <a:picLocks noChangeAspect="1"/>
          </p:cNvPicPr>
          <p:nvPr/>
        </p:nvPicPr>
        <p:blipFill>
          <a:blip r:embed="rId7"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392282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Google Shape;78;p18"/>
          <p:cNvSpPr txBox="1">
            <a:spLocks noGrp="1"/>
          </p:cNvSpPr>
          <p:nvPr>
            <p:ph type="title"/>
          </p:nvPr>
        </p:nvSpPr>
        <p:spPr>
          <a:xfrm>
            <a:off x="587022" y="896759"/>
            <a:ext cx="10947093" cy="623200"/>
          </a:xfrm>
          <a:prstGeom prst="rect">
            <a:avLst/>
          </a:prstGeom>
        </p:spPr>
        <p:txBody>
          <a:bodyPr spcFirstLastPara="1" wrap="square" lIns="121897" tIns="121897" rIns="121897" bIns="121897" anchor="t" anchorCtr="0">
            <a:noAutofit/>
          </a:bodyPr>
          <a:lstStyle/>
          <a:p>
            <a:pPr algn="ctr"/>
            <a:r>
              <a:rPr lang="en-US" sz="2400" dirty="0" smtClean="0">
                <a:solidFill>
                  <a:srgbClr val="213F99"/>
                </a:solidFill>
                <a:latin typeface="Josefin Sans Regular" charset="0"/>
                <a:ea typeface="Proxima Nova Semibold"/>
                <a:cs typeface="Josefin Sans Regular" charset="0"/>
                <a:sym typeface="Proxima Nova Semibold"/>
              </a:rPr>
              <a:t>A (For Your Personal Life) = Assemble important documents </a:t>
            </a:r>
            <a:endParaRPr sz="2400" dirty="0">
              <a:solidFill>
                <a:srgbClr val="213F99"/>
              </a:solidFill>
              <a:latin typeface="Josefin Sans Regular" charset="0"/>
              <a:ea typeface="Proxima Nova Semibold"/>
              <a:cs typeface="Josefin Sans Regular" charset="0"/>
              <a:sym typeface="Proxima Nova Semibold"/>
            </a:endParaRPr>
          </a:p>
        </p:txBody>
      </p:sp>
      <p:sp>
        <p:nvSpPr>
          <p:cNvPr id="3" name="Google Shape;79;p18"/>
          <p:cNvSpPr txBox="1">
            <a:spLocks noGrp="1"/>
          </p:cNvSpPr>
          <p:nvPr>
            <p:ph type="body" idx="1"/>
          </p:nvPr>
        </p:nvSpPr>
        <p:spPr>
          <a:xfrm>
            <a:off x="711200" y="1870440"/>
            <a:ext cx="10293267" cy="3451760"/>
          </a:xfrm>
          <a:prstGeom prst="rect">
            <a:avLst/>
          </a:prstGeom>
        </p:spPr>
        <p:txBody>
          <a:bodyPr spcFirstLastPara="1" wrap="square" lIns="121897" tIns="121897" rIns="121897" bIns="121897" numCol="3" anchor="t" anchorCtr="0">
            <a:noAutofit/>
          </a:bodyPr>
          <a:lstStyle/>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Bank Accounts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Beneficiaries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Birth Certificate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Cable/Internet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Card Photos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Collections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Credit Cards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Divorce Decree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Final arrangements</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Health Insurance</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Investments</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Life Insurance</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Long-term Care Insurance</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Living Will/Healthcare Directive/Medical PoA</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Marriage Certificate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Medical History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Phone/Mobile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Power of Attorney</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Real Estate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Rental Properties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RMD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Social Media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Social Security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Utilities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Vehicles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Will </a:t>
            </a:r>
          </a:p>
          <a:p>
            <a:pPr marL="0" indent="0">
              <a:spcAft>
                <a:spcPts val="2133"/>
              </a:spcAft>
              <a:buFont typeface="Wingdings" pitchFamily="2" charset="2"/>
              <a:buChar char="q"/>
            </a:pPr>
            <a:endParaRPr sz="2000" dirty="0">
              <a:solidFill>
                <a:srgbClr val="213F99"/>
              </a:solidFill>
              <a:latin typeface="Josefin Sans Regular" charset="0"/>
              <a:ea typeface="Proxima Nova"/>
              <a:cs typeface="Josefin Sans Regular" charset="0"/>
              <a:sym typeface="Proxima Nova"/>
            </a:endParaRPr>
          </a:p>
        </p:txBody>
      </p:sp>
      <p:sp>
        <p:nvSpPr>
          <p:cNvPr id="4" name="TextBox 3"/>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5" name="Picture 4" descr="NPC.jpg"/>
          <p:cNvPicPr>
            <a:picLocks noChangeAspect="1"/>
          </p:cNvPicPr>
          <p:nvPr/>
        </p:nvPicPr>
        <p:blipFill>
          <a:blip r:embed="rId3"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392282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Google Shape;78;p18"/>
          <p:cNvSpPr txBox="1">
            <a:spLocks noGrp="1"/>
          </p:cNvSpPr>
          <p:nvPr>
            <p:ph type="title"/>
          </p:nvPr>
        </p:nvSpPr>
        <p:spPr>
          <a:xfrm>
            <a:off x="632178" y="817592"/>
            <a:ext cx="10901937" cy="623200"/>
          </a:xfrm>
          <a:prstGeom prst="rect">
            <a:avLst/>
          </a:prstGeom>
        </p:spPr>
        <p:txBody>
          <a:bodyPr spcFirstLastPara="1" wrap="square" lIns="121897" tIns="121897" rIns="121897" bIns="121897" anchor="t" anchorCtr="0">
            <a:noAutofit/>
          </a:bodyPr>
          <a:lstStyle/>
          <a:p>
            <a:pPr algn="ctr"/>
            <a:r>
              <a:rPr lang="en-US" sz="2400" dirty="0" smtClean="0">
                <a:solidFill>
                  <a:srgbClr val="213F99"/>
                </a:solidFill>
                <a:latin typeface="Josefin Sans Regular" charset="0"/>
                <a:ea typeface="Proxima Nova Semibold"/>
                <a:cs typeface="Josefin Sans Regular" charset="0"/>
                <a:sym typeface="Proxima Nova Semibold"/>
              </a:rPr>
              <a:t>A (For Your Business) = Assemble important documents </a:t>
            </a:r>
            <a:endParaRPr sz="2400" dirty="0">
              <a:solidFill>
                <a:srgbClr val="213F99"/>
              </a:solidFill>
              <a:latin typeface="Josefin Sans Regular" charset="0"/>
              <a:ea typeface="Proxima Nova Semibold"/>
              <a:cs typeface="Josefin Sans Regular" charset="0"/>
              <a:sym typeface="Proxima Nova Semibold"/>
            </a:endParaRPr>
          </a:p>
        </p:txBody>
      </p:sp>
      <p:sp>
        <p:nvSpPr>
          <p:cNvPr id="3" name="Text Placeholder 4"/>
          <p:cNvSpPr>
            <a:spLocks noGrp="1"/>
          </p:cNvSpPr>
          <p:nvPr>
            <p:ph type="body" idx="1"/>
          </p:nvPr>
        </p:nvSpPr>
        <p:spPr>
          <a:xfrm>
            <a:off x="642796" y="1851378"/>
            <a:ext cx="11117655" cy="3623733"/>
          </a:xfrm>
        </p:spPr>
        <p:txBody>
          <a:bodyPr numCol="3">
            <a:normAutofit/>
          </a:bodyPr>
          <a:lstStyle/>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Bank Accounts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Business Owner Insurance</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Cable/Internet</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Company Vehicles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Contracts</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Credit Cards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Devices &amp; Hardware</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Health Insurance Administration</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Incorporation Documents</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Intellectual Property</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Investment Properties</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IT Assets</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Liability Insurance</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Loan Documents</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Memberships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Payroll</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Post Office Box</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Real Estate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Rental Properties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Social Media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Subscriptions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Taxes: State, Federal</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Tax ID</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Utilities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Volunteer Organizations &amp; Roles </a:t>
            </a:r>
          </a:p>
          <a:p>
            <a:pPr lvl="0">
              <a:buClr>
                <a:srgbClr val="213F99"/>
              </a:buClr>
              <a:buFont typeface="Wingdings" pitchFamily="2" charset="2"/>
              <a:buChar char="q"/>
            </a:pPr>
            <a:r>
              <a:rPr lang="en-US" sz="2000" dirty="0" smtClean="0">
                <a:solidFill>
                  <a:srgbClr val="213F99"/>
                </a:solidFill>
                <a:latin typeface="Josefin Sans Regular" charset="0"/>
                <a:cs typeface="Josefin Sans Regular" charset="0"/>
              </a:rPr>
              <a:t>Website</a:t>
            </a:r>
          </a:p>
          <a:p>
            <a:pPr>
              <a:buFont typeface="Wingdings" pitchFamily="2" charset="2"/>
              <a:buChar char="q"/>
            </a:pPr>
            <a:endParaRPr lang="en-US" sz="2000" dirty="0">
              <a:latin typeface="Josefin Sans Regular" charset="0"/>
              <a:cs typeface="Josefin Sans Regular" charset="0"/>
            </a:endParaRPr>
          </a:p>
        </p:txBody>
      </p:sp>
      <p:sp>
        <p:nvSpPr>
          <p:cNvPr id="4" name="TextBox 3"/>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5" name="Picture 4" descr="NPC.jpg"/>
          <p:cNvPicPr>
            <a:picLocks noChangeAspect="1"/>
          </p:cNvPicPr>
          <p:nvPr/>
        </p:nvPicPr>
        <p:blipFill>
          <a:blip r:embed="rId3"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392282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Google Shape;79;p18"/>
          <p:cNvSpPr txBox="1">
            <a:spLocks noGrp="1"/>
          </p:cNvSpPr>
          <p:nvPr>
            <p:ph type="body" idx="1"/>
          </p:nvPr>
        </p:nvSpPr>
        <p:spPr>
          <a:xfrm>
            <a:off x="632178" y="792067"/>
            <a:ext cx="10882489" cy="1487996"/>
          </a:xfrm>
          <a:prstGeom prst="rect">
            <a:avLst/>
          </a:prstGeom>
        </p:spPr>
        <p:txBody>
          <a:bodyPr spcFirstLastPara="1" wrap="square" lIns="121897" tIns="121897" rIns="121897" bIns="121897" anchor="t" anchorCtr="0">
            <a:noAutofit/>
          </a:bodyPr>
          <a:lstStyle/>
          <a:p>
            <a:pPr algn="ctr">
              <a:lnSpc>
                <a:spcPct val="150000"/>
              </a:lnSpc>
              <a:buNone/>
            </a:pPr>
            <a:r>
              <a:rPr lang="en-US" sz="3200" dirty="0" smtClean="0">
                <a:solidFill>
                  <a:srgbClr val="213F99"/>
                </a:solidFill>
                <a:latin typeface="Josefin Sans Regular" panose="020B0604020202020204" charset="0"/>
              </a:rPr>
              <a:t>R = Review with your second-in-command at least annually or more frequently if needed.</a:t>
            </a:r>
            <a:endParaRPr lang="en-US" sz="3200" dirty="0">
              <a:solidFill>
                <a:srgbClr val="213F99"/>
              </a:solidFill>
              <a:latin typeface="Josefin Sans Regular" panose="020B0604020202020204" charset="0"/>
            </a:endParaRPr>
          </a:p>
          <a:p>
            <a:pPr marL="0" indent="0" algn="ctr">
              <a:lnSpc>
                <a:spcPct val="150000"/>
              </a:lnSpc>
              <a:spcAft>
                <a:spcPts val="2133"/>
              </a:spcAft>
              <a:buNone/>
            </a:pPr>
            <a:endParaRPr sz="3200" dirty="0">
              <a:latin typeface="Josefin Sans Regular" panose="020B0604020202020204" charset="0"/>
              <a:ea typeface="Proxima Nova"/>
              <a:cs typeface="Proxima Nova"/>
              <a:sym typeface="Proxima Nova"/>
            </a:endParaRPr>
          </a:p>
        </p:txBody>
      </p:sp>
      <p:pic>
        <p:nvPicPr>
          <p:cNvPr id="3" name="Picture 2"/>
          <p:cNvPicPr>
            <a:picLocks noChangeAspect="1"/>
          </p:cNvPicPr>
          <p:nvPr/>
        </p:nvPicPr>
        <p:blipFill>
          <a:blip r:embed="rId3" cstate="print"/>
          <a:srcRect t="3462" b="3462"/>
          <a:stretch>
            <a:fillRect/>
          </a:stretch>
        </p:blipFill>
        <p:spPr>
          <a:xfrm>
            <a:off x="3687117" y="2793011"/>
            <a:ext cx="5014471" cy="3111500"/>
          </a:xfrm>
          <a:prstGeom prst="rect">
            <a:avLst/>
          </a:prstGeom>
        </p:spPr>
      </p:pic>
      <p:sp>
        <p:nvSpPr>
          <p:cNvPr id="4" name="TextBox 3"/>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5" name="Picture 4" descr="NPC.jpg"/>
          <p:cNvPicPr>
            <a:picLocks noChangeAspect="1"/>
          </p:cNvPicPr>
          <p:nvPr/>
        </p:nvPicPr>
        <p:blipFill>
          <a:blip r:embed="rId4"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392282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Google Shape;84;p19"/>
          <p:cNvSpPr txBox="1">
            <a:spLocks noGrp="1"/>
          </p:cNvSpPr>
          <p:nvPr>
            <p:ph type="title"/>
          </p:nvPr>
        </p:nvSpPr>
        <p:spPr>
          <a:xfrm>
            <a:off x="637866" y="790466"/>
            <a:ext cx="10905302" cy="623200"/>
          </a:xfrm>
          <a:prstGeom prst="rect">
            <a:avLst/>
          </a:prstGeom>
        </p:spPr>
        <p:txBody>
          <a:bodyPr spcFirstLastPara="1" wrap="square" lIns="121897" tIns="121897" rIns="121897" bIns="121897" anchor="t" anchorCtr="0">
            <a:noAutofit/>
          </a:bodyPr>
          <a:lstStyle/>
          <a:p>
            <a:pPr algn="ctr"/>
            <a:r>
              <a:rPr lang="en-US" sz="3200" dirty="0" smtClean="0">
                <a:solidFill>
                  <a:srgbClr val="213F99"/>
                </a:solidFill>
                <a:latin typeface="Josefin Sans Regular"/>
              </a:rPr>
              <a:t>E = Easy password system</a:t>
            </a:r>
            <a:r>
              <a:rPr lang="en-US" sz="3200" dirty="0">
                <a:solidFill>
                  <a:srgbClr val="FFFFFF"/>
                </a:solidFill>
                <a:latin typeface="Josefin Sans Regular"/>
              </a:rPr>
              <a:t/>
            </a:r>
            <a:br>
              <a:rPr lang="en-US" sz="3200" dirty="0">
                <a:solidFill>
                  <a:srgbClr val="FFFFFF"/>
                </a:solidFill>
                <a:latin typeface="Josefin Sans Regular"/>
              </a:rPr>
            </a:br>
            <a:endParaRPr sz="3200" dirty="0">
              <a:solidFill>
                <a:srgbClr val="213F99"/>
              </a:solidFill>
              <a:latin typeface="Proxima Nova Semibold"/>
              <a:ea typeface="Proxima Nova Semibold"/>
              <a:cs typeface="Proxima Nova Semibold"/>
              <a:sym typeface="Proxima Nova Semibold"/>
            </a:endParaRPr>
          </a:p>
        </p:txBody>
      </p:sp>
      <p:pic>
        <p:nvPicPr>
          <p:cNvPr id="3" name="Picture 2"/>
          <p:cNvPicPr>
            <a:picLocks noChangeAspect="1" noChangeArrowheads="1"/>
          </p:cNvPicPr>
          <p:nvPr/>
        </p:nvPicPr>
        <p:blipFill>
          <a:blip r:embed="rId3" cstate="print"/>
          <a:srcRect/>
          <a:stretch>
            <a:fillRect/>
          </a:stretch>
        </p:blipFill>
        <p:spPr bwMode="auto">
          <a:xfrm>
            <a:off x="346614" y="2102922"/>
            <a:ext cx="6493573" cy="3628901"/>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6400663" y="2121725"/>
            <a:ext cx="5569664" cy="3232068"/>
          </a:xfrm>
          <a:prstGeom prst="rect">
            <a:avLst/>
          </a:prstGeom>
          <a:noFill/>
          <a:ln w="9525">
            <a:noFill/>
            <a:miter lim="800000"/>
            <a:headEnd/>
            <a:tailEnd/>
          </a:ln>
        </p:spPr>
      </p:pic>
      <p:sp>
        <p:nvSpPr>
          <p:cNvPr id="5" name="TextBox 4"/>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6" name="Picture 5" descr="NPC.jpg"/>
          <p:cNvPicPr>
            <a:picLocks noChangeAspect="1"/>
          </p:cNvPicPr>
          <p:nvPr/>
        </p:nvPicPr>
        <p:blipFill>
          <a:blip r:embed="rId5"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392282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70806" y="714124"/>
            <a:ext cx="7687593" cy="5438320"/>
          </a:xfrm>
          <a:prstGeom prst="rect">
            <a:avLst/>
          </a:prstGeom>
        </p:spPr>
      </p:pic>
      <p:sp>
        <p:nvSpPr>
          <p:cNvPr id="7" name="Rectangle 6"/>
          <p:cNvSpPr/>
          <p:nvPr/>
        </p:nvSpPr>
        <p:spPr>
          <a:xfrm>
            <a:off x="2133602" y="802640"/>
            <a:ext cx="7365999" cy="4103683"/>
          </a:xfrm>
          <a:prstGeom prst="rect">
            <a:avLst/>
          </a:prstGeom>
        </p:spPr>
        <p:txBody>
          <a:bodyPr wrap="square" lIns="121917" tIns="60958" rIns="121917" bIns="60958">
            <a:spAutoFit/>
          </a:bodyPr>
          <a:lstStyle/>
          <a:p>
            <a:pPr algn="ctr">
              <a:lnSpc>
                <a:spcPts val="7986"/>
              </a:lnSpc>
            </a:pPr>
            <a:r>
              <a:rPr lang="en-US" sz="3200" dirty="0">
                <a:solidFill>
                  <a:srgbClr val="E6EDF1"/>
                </a:solidFill>
                <a:latin typeface="Josefin Sans Regular" panose="020B0604020202020204" charset="0"/>
              </a:rPr>
              <a:t>Strategy </a:t>
            </a:r>
            <a:r>
              <a:rPr lang="en-US" sz="3200" dirty="0" smtClean="0">
                <a:solidFill>
                  <a:srgbClr val="E6EDF1"/>
                </a:solidFill>
                <a:latin typeface="Josefin Sans Regular" panose="020B0604020202020204" charset="0"/>
              </a:rPr>
              <a:t>#3</a:t>
            </a:r>
            <a:endParaRPr lang="en-US" sz="3200" dirty="0">
              <a:solidFill>
                <a:srgbClr val="E6EDF1"/>
              </a:solidFill>
              <a:latin typeface="Josefin Sans Regular" panose="020B0604020202020204" charset="0"/>
            </a:endParaRPr>
          </a:p>
          <a:p>
            <a:pPr algn="ctr">
              <a:lnSpc>
                <a:spcPct val="150000"/>
              </a:lnSpc>
            </a:pPr>
            <a:endParaRPr lang="en-US" sz="3200" dirty="0" smtClean="0">
              <a:solidFill>
                <a:srgbClr val="E6EDF1"/>
              </a:solidFill>
              <a:latin typeface="Josefin Sans Regular" panose="020B0604020202020204" charset="0"/>
            </a:endParaRPr>
          </a:p>
          <a:p>
            <a:pPr algn="ctr">
              <a:lnSpc>
                <a:spcPct val="150000"/>
              </a:lnSpc>
            </a:pPr>
            <a:r>
              <a:rPr lang="en-US" sz="3200" dirty="0" smtClean="0">
                <a:solidFill>
                  <a:srgbClr val="E6EDF1"/>
                </a:solidFill>
                <a:latin typeface="Josefin Sans Regular" panose="020B0604020202020204" charset="0"/>
              </a:rPr>
              <a:t>Use the COPE</a:t>
            </a:r>
          </a:p>
          <a:p>
            <a:pPr algn="ctr">
              <a:lnSpc>
                <a:spcPct val="150000"/>
              </a:lnSpc>
            </a:pPr>
            <a:r>
              <a:rPr lang="en-US" sz="3200" dirty="0" smtClean="0">
                <a:solidFill>
                  <a:srgbClr val="E6EDF1"/>
                </a:solidFill>
                <a:latin typeface="Josefin Sans Regular" panose="020B0604020202020204" charset="0"/>
              </a:rPr>
              <a:t>framework to create your business continuance playbook</a:t>
            </a:r>
            <a:endParaRPr lang="en-US" sz="3200" dirty="0">
              <a:solidFill>
                <a:srgbClr val="E6EDF1"/>
              </a:solidFill>
              <a:latin typeface="Josefin Sans Regular" panose="020B0604020202020204" charset="0"/>
            </a:endParaRPr>
          </a:p>
        </p:txBody>
      </p:sp>
      <p:sp>
        <p:nvSpPr>
          <p:cNvPr id="4" name="TextBox 3"/>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5" name="Picture 4" descr="NPC.jpg"/>
          <p:cNvPicPr>
            <a:picLocks noChangeAspect="1"/>
          </p:cNvPicPr>
          <p:nvPr/>
        </p:nvPicPr>
        <p:blipFill>
          <a:blip r:embed="rId4"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3567291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2192383989"/>
              </p:ext>
            </p:extLst>
          </p:nvPr>
        </p:nvGraphicFramePr>
        <p:xfrm>
          <a:off x="2619023" y="982134"/>
          <a:ext cx="7303912" cy="556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774923" y="958409"/>
            <a:ext cx="10653003" cy="672198"/>
          </a:xfrm>
        </p:spPr>
        <p:txBody>
          <a:bodyPr>
            <a:normAutofit fontScale="90000"/>
          </a:bodyPr>
          <a:lstStyle/>
          <a:p>
            <a:r>
              <a:rPr lang="en-US" dirty="0" smtClean="0">
                <a:latin typeface="Josefin Sans Regular" panose="020B0604020202020204" charset="0"/>
              </a:rPr>
              <a:t>COPE Framework</a:t>
            </a:r>
            <a:r>
              <a:rPr lang="en-US" dirty="0" smtClean="0">
                <a:solidFill>
                  <a:srgbClr val="D6DF23"/>
                </a:solidFill>
                <a:latin typeface="Josefin Sans Regular" panose="020B0604020202020204" charset="0"/>
              </a:rPr>
              <a:t/>
            </a:r>
            <a:br>
              <a:rPr lang="en-US" dirty="0" smtClean="0">
                <a:solidFill>
                  <a:srgbClr val="D6DF23"/>
                </a:solidFill>
                <a:latin typeface="Josefin Sans Regular" panose="020B0604020202020204" charset="0"/>
              </a:rPr>
            </a:br>
            <a:endParaRPr lang="en-US" dirty="0"/>
          </a:p>
        </p:txBody>
      </p:sp>
      <p:sp>
        <p:nvSpPr>
          <p:cNvPr id="5" name="TextBox 4"/>
          <p:cNvSpPr txBox="1"/>
          <p:nvPr/>
        </p:nvSpPr>
        <p:spPr>
          <a:xfrm>
            <a:off x="5358533"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6" name="Picture 5" descr="NPC.jpg"/>
          <p:cNvPicPr>
            <a:picLocks noChangeAspect="1"/>
          </p:cNvPicPr>
          <p:nvPr/>
        </p:nvPicPr>
        <p:blipFill>
          <a:blip r:embed="rId8"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577091256"/>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72267" y="726868"/>
            <a:ext cx="7478084" cy="5290110"/>
          </a:xfrm>
          <a:prstGeom prst="rect">
            <a:avLst/>
          </a:prstGeom>
        </p:spPr>
      </p:pic>
      <p:sp>
        <p:nvSpPr>
          <p:cNvPr id="10" name="Rectangle 9"/>
          <p:cNvSpPr/>
          <p:nvPr/>
        </p:nvSpPr>
        <p:spPr>
          <a:xfrm>
            <a:off x="2359380" y="836507"/>
            <a:ext cx="7365999" cy="3365020"/>
          </a:xfrm>
          <a:prstGeom prst="rect">
            <a:avLst/>
          </a:prstGeom>
        </p:spPr>
        <p:txBody>
          <a:bodyPr wrap="square" lIns="121917" tIns="60958" rIns="121917" bIns="60958">
            <a:spAutoFit/>
          </a:bodyPr>
          <a:lstStyle/>
          <a:p>
            <a:pPr algn="ctr">
              <a:lnSpc>
                <a:spcPts val="7986"/>
              </a:lnSpc>
            </a:pPr>
            <a:r>
              <a:rPr lang="en-US" sz="3200" dirty="0">
                <a:solidFill>
                  <a:srgbClr val="E6EDF1"/>
                </a:solidFill>
                <a:latin typeface="Josefin Sans Regular" panose="020B0604020202020204" charset="0"/>
              </a:rPr>
              <a:t>Strategy </a:t>
            </a:r>
            <a:r>
              <a:rPr lang="en-US" sz="3200" dirty="0" smtClean="0">
                <a:solidFill>
                  <a:srgbClr val="E6EDF1"/>
                </a:solidFill>
                <a:latin typeface="Josefin Sans Regular" panose="020B0604020202020204" charset="0"/>
              </a:rPr>
              <a:t>#4</a:t>
            </a:r>
            <a:endParaRPr lang="en-US" sz="3200" dirty="0">
              <a:solidFill>
                <a:srgbClr val="E6EDF1"/>
              </a:solidFill>
              <a:latin typeface="Josefin Sans Regular" panose="020B0604020202020204" charset="0"/>
            </a:endParaRPr>
          </a:p>
          <a:p>
            <a:pPr algn="ctr">
              <a:lnSpc>
                <a:spcPct val="150000"/>
              </a:lnSpc>
            </a:pPr>
            <a:endParaRPr lang="en-US" sz="3200" dirty="0" smtClean="0">
              <a:solidFill>
                <a:srgbClr val="E6EDF1"/>
              </a:solidFill>
              <a:latin typeface="Josefin Sans Regular" panose="020B0604020202020204" charset="0"/>
            </a:endParaRPr>
          </a:p>
          <a:p>
            <a:pPr algn="ctr">
              <a:lnSpc>
                <a:spcPct val="150000"/>
              </a:lnSpc>
            </a:pPr>
            <a:r>
              <a:rPr lang="en-US" sz="3200" dirty="0" smtClean="0">
                <a:solidFill>
                  <a:srgbClr val="E6EDF1"/>
                </a:solidFill>
                <a:latin typeface="Josefin Sans Regular" panose="020B0604020202020204" charset="0"/>
              </a:rPr>
              <a:t>Three Steps You Can Take This Week to Better Prepare for </a:t>
            </a:r>
            <a:r>
              <a:rPr lang="en-US" sz="3200" dirty="0">
                <a:solidFill>
                  <a:srgbClr val="E6EDF1"/>
                </a:solidFill>
                <a:latin typeface="Josefin Sans Regular" panose="020B0604020202020204" charset="0"/>
              </a:rPr>
              <a:t>t</a:t>
            </a:r>
            <a:r>
              <a:rPr lang="en-US" sz="3200" dirty="0" smtClean="0">
                <a:solidFill>
                  <a:srgbClr val="E6EDF1"/>
                </a:solidFill>
                <a:latin typeface="Josefin Sans Regular" panose="020B0604020202020204" charset="0"/>
              </a:rPr>
              <a:t>he Unexpected</a:t>
            </a:r>
            <a:endParaRPr lang="en-US" sz="3200" dirty="0">
              <a:solidFill>
                <a:srgbClr val="E6EDF1"/>
              </a:solidFill>
              <a:latin typeface="Josefin Sans Regular" panose="020B0604020202020204" charset="0"/>
            </a:endParaRPr>
          </a:p>
        </p:txBody>
      </p:sp>
      <p:sp>
        <p:nvSpPr>
          <p:cNvPr id="4" name="TextBox 3"/>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5" name="Picture 4" descr="NPC.jpg"/>
          <p:cNvPicPr>
            <a:picLocks noChangeAspect="1"/>
          </p:cNvPicPr>
          <p:nvPr/>
        </p:nvPicPr>
        <p:blipFill>
          <a:blip r:embed="rId4"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113146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9" name="Google Shape;72;p17"/>
          <p:cNvSpPr txBox="1">
            <a:spLocks noGrp="1"/>
          </p:cNvSpPr>
          <p:nvPr>
            <p:ph type="title"/>
          </p:nvPr>
        </p:nvSpPr>
        <p:spPr>
          <a:xfrm>
            <a:off x="570133" y="654999"/>
            <a:ext cx="10259600" cy="623200"/>
          </a:xfrm>
          <a:prstGeom prst="rect">
            <a:avLst/>
          </a:prstGeom>
        </p:spPr>
        <p:txBody>
          <a:bodyPr spcFirstLastPara="1" wrap="square" lIns="121897" tIns="121897" rIns="121897" bIns="121897" anchor="t" anchorCtr="0">
            <a:noAutofit/>
          </a:bodyPr>
          <a:lstStyle/>
          <a:p>
            <a:pPr lvl="0"/>
            <a:r>
              <a:rPr lang="en-US" sz="3200" dirty="0">
                <a:solidFill>
                  <a:srgbClr val="213F99"/>
                </a:solidFill>
                <a:latin typeface="Josefin Sans Regular"/>
              </a:rPr>
              <a:t>Step #1</a:t>
            </a:r>
            <a:endParaRPr sz="3200" dirty="0">
              <a:latin typeface="Proxima Nova Semibold"/>
              <a:ea typeface="Proxima Nova Semibold"/>
              <a:cs typeface="Proxima Nova Semibold"/>
              <a:sym typeface="Proxima Nova Semibold"/>
            </a:endParaRPr>
          </a:p>
        </p:txBody>
      </p:sp>
      <p:sp>
        <p:nvSpPr>
          <p:cNvPr id="10" name="TextBox 6"/>
          <p:cNvSpPr txBox="1">
            <a:spLocks/>
          </p:cNvSpPr>
          <p:nvPr/>
        </p:nvSpPr>
        <p:spPr>
          <a:xfrm>
            <a:off x="644486" y="1611445"/>
            <a:ext cx="11180150" cy="415498"/>
          </a:xfrm>
          <a:prstGeom prst="rect">
            <a:avLst/>
          </a:prstGeom>
          <a:noFill/>
          <a:ln>
            <a:noFill/>
          </a:ln>
        </p:spPr>
        <p:txBody>
          <a:bodyPr spcFirstLastPara="1" wrap="square" lIns="0" tIns="0" rIns="0" bIns="0" rtlCol="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52396" indent="0">
              <a:lnSpc>
                <a:spcPct val="100000"/>
              </a:lnSpc>
              <a:buNone/>
            </a:pPr>
            <a:r>
              <a:rPr lang="en-US" sz="2700" dirty="0" smtClean="0">
                <a:solidFill>
                  <a:srgbClr val="213F99"/>
                </a:solidFill>
                <a:latin typeface="Josefin Sans Regular"/>
              </a:rPr>
              <a:t>Make an appointment with your attorney</a:t>
            </a:r>
            <a:endParaRPr lang="en-US" sz="2700" dirty="0">
              <a:solidFill>
                <a:srgbClr val="213F99"/>
              </a:solidFill>
              <a:latin typeface="Josefin Sans Regular"/>
            </a:endParaRPr>
          </a:p>
        </p:txBody>
      </p:sp>
      <p:pic>
        <p:nvPicPr>
          <p:cNvPr id="11" name="Picture 2"/>
          <p:cNvPicPr>
            <a:picLocks noChangeAspect="1"/>
          </p:cNvPicPr>
          <p:nvPr/>
        </p:nvPicPr>
        <p:blipFill>
          <a:blip r:embed="rId3" cstate="print"/>
          <a:srcRect/>
          <a:stretch>
            <a:fillRect/>
          </a:stretch>
        </p:blipFill>
        <p:spPr>
          <a:xfrm>
            <a:off x="644486" y="2320784"/>
            <a:ext cx="3035545" cy="2023697"/>
          </a:xfrm>
          <a:prstGeom prst="rect">
            <a:avLst/>
          </a:prstGeom>
        </p:spPr>
      </p:pic>
      <p:pic>
        <p:nvPicPr>
          <p:cNvPr id="12" name="Picture 3"/>
          <p:cNvPicPr>
            <a:picLocks noChangeAspect="1"/>
          </p:cNvPicPr>
          <p:nvPr/>
        </p:nvPicPr>
        <p:blipFill>
          <a:blip r:embed="rId4" cstate="print"/>
          <a:srcRect t="18969"/>
          <a:stretch>
            <a:fillRect/>
          </a:stretch>
        </p:blipFill>
        <p:spPr>
          <a:xfrm>
            <a:off x="4414203" y="2372661"/>
            <a:ext cx="3145432" cy="1924319"/>
          </a:xfrm>
          <a:prstGeom prst="rect">
            <a:avLst/>
          </a:prstGeom>
        </p:spPr>
      </p:pic>
      <p:pic>
        <p:nvPicPr>
          <p:cNvPr id="13" name="Picture 4"/>
          <p:cNvPicPr>
            <a:picLocks noChangeAspect="1"/>
          </p:cNvPicPr>
          <p:nvPr/>
        </p:nvPicPr>
        <p:blipFill>
          <a:blip r:embed="rId5" cstate="print"/>
          <a:srcRect/>
          <a:stretch>
            <a:fillRect/>
          </a:stretch>
        </p:blipFill>
        <p:spPr>
          <a:xfrm>
            <a:off x="8387981" y="2388493"/>
            <a:ext cx="2893712" cy="1924319"/>
          </a:xfrm>
          <a:prstGeom prst="rect">
            <a:avLst/>
          </a:prstGeom>
        </p:spPr>
      </p:pic>
      <p:sp>
        <p:nvSpPr>
          <p:cNvPr id="7" name="TextBox 6"/>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8" name="Picture 7" descr="NPC.jpg"/>
          <p:cNvPicPr>
            <a:picLocks noChangeAspect="1"/>
          </p:cNvPicPr>
          <p:nvPr/>
        </p:nvPicPr>
        <p:blipFill>
          <a:blip r:embed="rId6"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392282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4" name="Title 3"/>
          <p:cNvSpPr>
            <a:spLocks noGrp="1"/>
          </p:cNvSpPr>
          <p:nvPr>
            <p:ph type="title"/>
          </p:nvPr>
        </p:nvSpPr>
        <p:spPr>
          <a:xfrm>
            <a:off x="609600" y="563298"/>
            <a:ext cx="11187289" cy="674697"/>
          </a:xfrm>
        </p:spPr>
        <p:txBody>
          <a:bodyPr>
            <a:normAutofit/>
          </a:bodyPr>
          <a:lstStyle/>
          <a:p>
            <a:r>
              <a:rPr lang="en-US" sz="2400" b="1" dirty="0" smtClean="0">
                <a:latin typeface="Josefin Sans Regular" charset="0"/>
                <a:cs typeface="Josefin Sans Regular" charset="0"/>
              </a:rPr>
              <a:t>Keep your business &amp; life running smoothly in an emergency</a:t>
            </a:r>
            <a:endParaRPr lang="en-US" sz="2400" b="1" dirty="0"/>
          </a:p>
        </p:txBody>
      </p:sp>
      <p:sp>
        <p:nvSpPr>
          <p:cNvPr id="67" name="Google Shape;67;p16"/>
          <p:cNvSpPr txBox="1">
            <a:spLocks noGrp="1"/>
          </p:cNvSpPr>
          <p:nvPr>
            <p:ph idx="1"/>
          </p:nvPr>
        </p:nvSpPr>
        <p:spPr>
          <a:xfrm>
            <a:off x="650745" y="1527633"/>
            <a:ext cx="10920366" cy="4022053"/>
          </a:xfrm>
          <a:prstGeom prst="rect">
            <a:avLst/>
          </a:prstGeom>
        </p:spPr>
        <p:txBody>
          <a:bodyPr spcFirstLastPara="1" wrap="square" lIns="121897" tIns="121897" rIns="121897" bIns="121897" anchor="t" anchorCtr="0">
            <a:noAutofit/>
          </a:bodyPr>
          <a:lstStyle/>
          <a:p>
            <a:pPr marL="0" indent="0">
              <a:spcAft>
                <a:spcPts val="2133"/>
              </a:spcAft>
              <a:buNone/>
            </a:pPr>
            <a:r>
              <a:rPr lang="en-US" sz="3200" b="1" u="sng" dirty="0" smtClean="0">
                <a:solidFill>
                  <a:srgbClr val="213F99"/>
                </a:solidFill>
                <a:latin typeface="Josefin Sans Regular" panose="020B0604020202020204" charset="0"/>
                <a:ea typeface="Proxima Nova"/>
                <a:cs typeface="Proxima Nova"/>
                <a:sym typeface="Proxima Nova"/>
              </a:rPr>
              <a:t>Key Takeaways:</a:t>
            </a:r>
          </a:p>
          <a:p>
            <a:pPr indent="-609585">
              <a:spcAft>
                <a:spcPts val="2133"/>
              </a:spcAft>
              <a:buClr>
                <a:srgbClr val="213F99"/>
              </a:buClr>
              <a:buAutoNum type="arabicPeriod"/>
            </a:pPr>
            <a:r>
              <a:rPr lang="en-US" sz="2400" dirty="0" smtClean="0">
                <a:solidFill>
                  <a:srgbClr val="213F99"/>
                </a:solidFill>
                <a:latin typeface="Josefin Sans Regular" panose="020B0604020202020204" charset="0"/>
                <a:ea typeface="Proxima Nova"/>
                <a:cs typeface="Proxima Nova"/>
                <a:sym typeface="Proxima Nova"/>
              </a:rPr>
              <a:t>How to identify your second-in-command</a:t>
            </a:r>
          </a:p>
          <a:p>
            <a:pPr indent="-609585">
              <a:spcAft>
                <a:spcPts val="2133"/>
              </a:spcAft>
              <a:buClr>
                <a:srgbClr val="213F99"/>
              </a:buClr>
              <a:buAutoNum type="arabicPeriod"/>
            </a:pPr>
            <a:r>
              <a:rPr lang="en-US" sz="2400" dirty="0" smtClean="0">
                <a:solidFill>
                  <a:srgbClr val="213F99"/>
                </a:solidFill>
                <a:latin typeface="Josefin Sans Regular" panose="020B0604020202020204" charset="0"/>
                <a:ea typeface="Proxima Nova"/>
                <a:cs typeface="Proxima Nova"/>
                <a:sym typeface="Proxima Nova"/>
              </a:rPr>
              <a:t>The must-have contingency plan strategy for your business and your life</a:t>
            </a:r>
          </a:p>
          <a:p>
            <a:pPr indent="-609585">
              <a:spcAft>
                <a:spcPts val="2133"/>
              </a:spcAft>
              <a:buClr>
                <a:srgbClr val="213F99"/>
              </a:buClr>
              <a:buAutoNum type="arabicPeriod"/>
            </a:pPr>
            <a:r>
              <a:rPr lang="en-US" sz="2400" dirty="0" smtClean="0">
                <a:solidFill>
                  <a:srgbClr val="213F99"/>
                </a:solidFill>
                <a:latin typeface="Josefin Sans Regular" panose="020B0604020202020204" charset="0"/>
                <a:ea typeface="Proxima Nova"/>
                <a:cs typeface="Proxima Nova"/>
                <a:sym typeface="Proxima Nova"/>
              </a:rPr>
              <a:t>Three steps to take this week to better prepare for the unexpected.</a:t>
            </a:r>
          </a:p>
          <a:p>
            <a:pPr indent="-609585">
              <a:spcAft>
                <a:spcPts val="2133"/>
              </a:spcAft>
              <a:buAutoNum type="arabicPeriod"/>
            </a:pPr>
            <a:endParaRPr lang="en-US" sz="3200" dirty="0" smtClean="0">
              <a:solidFill>
                <a:srgbClr val="213F99"/>
              </a:solidFill>
              <a:latin typeface="Josefin Sans Regular" panose="020B0604020202020204" charset="0"/>
              <a:ea typeface="Proxima Nova"/>
              <a:cs typeface="Proxima Nova"/>
              <a:sym typeface="Proxima Nova"/>
            </a:endParaRPr>
          </a:p>
          <a:p>
            <a:pPr marL="0" indent="0" algn="ctr">
              <a:spcAft>
                <a:spcPts val="2133"/>
              </a:spcAft>
              <a:buNone/>
            </a:pPr>
            <a:endParaRPr sz="4300" dirty="0">
              <a:solidFill>
                <a:srgbClr val="213F99"/>
              </a:solidFill>
              <a:latin typeface="Josefin Sans Regular" panose="020B0604020202020204" charset="0"/>
              <a:ea typeface="Proxima Nova"/>
              <a:cs typeface="Proxima Nova"/>
              <a:sym typeface="Proxima Nova"/>
            </a:endParaRPr>
          </a:p>
        </p:txBody>
      </p:sp>
      <p:sp>
        <p:nvSpPr>
          <p:cNvPr id="3" name="TextBox 2"/>
          <p:cNvSpPr txBox="1"/>
          <p:nvPr/>
        </p:nvSpPr>
        <p:spPr>
          <a:xfrm>
            <a:off x="4312354" y="6457890"/>
            <a:ext cx="3657599" cy="400110"/>
          </a:xfrm>
          <a:prstGeom prst="rect">
            <a:avLst/>
          </a:prstGeom>
          <a:solidFill>
            <a:schemeClr val="bg1"/>
          </a:solidFill>
        </p:spPr>
        <p:txBody>
          <a:bodyPr wrap="square" rtlCol="0">
            <a:spAutoFit/>
          </a:bodyPr>
          <a:lstStyle/>
          <a:p>
            <a:r>
              <a:rPr lang="en-US" sz="1000" dirty="0" smtClean="0">
                <a:solidFill>
                  <a:srgbClr val="213F99"/>
                </a:solidFill>
              </a:rPr>
              <a:t>© 2021 Niche Partnership Consulting LLC®. All Rights Reserved.</a:t>
            </a:r>
          </a:p>
          <a:p>
            <a:endParaRPr lang="en-US" sz="1000" dirty="0" smtClean="0">
              <a:solidFill>
                <a:srgbClr val="213F99"/>
              </a:solidFill>
            </a:endParaRPr>
          </a:p>
        </p:txBody>
      </p:sp>
      <p:pic>
        <p:nvPicPr>
          <p:cNvPr id="5" name="Picture 4" descr="NPC-logo--modified-slogan.png"/>
          <p:cNvPicPr>
            <a:picLocks noChangeAspect="1"/>
          </p:cNvPicPr>
          <p:nvPr/>
        </p:nvPicPr>
        <p:blipFill>
          <a:blip r:embed="rId3" cstate="print"/>
          <a:stretch>
            <a:fillRect/>
          </a:stretch>
        </p:blipFill>
        <p:spPr>
          <a:xfrm>
            <a:off x="9239602" y="6143370"/>
            <a:ext cx="2749197" cy="556586"/>
          </a:xfrm>
          <a:prstGeom prst="rect">
            <a:avLst/>
          </a:prstGeom>
          <a:solidFill>
            <a:schemeClr val="bg1"/>
          </a:solidFill>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B8C86FE-F55F-47E6-92FC-39378E91C5F1}" type="slidenum">
              <a:rPr lang="en-US" smtClean="0"/>
              <a:pPr/>
              <a:t>30</a:t>
            </a:fld>
            <a:endParaRPr lang="en-US" dirty="0"/>
          </a:p>
        </p:txBody>
      </p:sp>
      <p:pic>
        <p:nvPicPr>
          <p:cNvPr id="3" name="Picture 2" descr="downloadedImage_3fcee3f5-c912-4ac5-87d9-6d6e7aee2a1b.png"/>
          <p:cNvPicPr>
            <a:picLocks/>
          </p:cNvPicPr>
          <p:nvPr>
            <p:custDataLst>
              <p:tags r:id="rId1"/>
            </p:custDataLst>
          </p:nvPr>
        </p:nvPicPr>
        <p:blipFill>
          <a:blip r:embed="rId4" cstate="print"/>
          <a:stretch>
            <a:fillRect/>
          </a:stretch>
        </p:blipFill>
        <p:spPr>
          <a:xfrm>
            <a:off x="190500" y="190500"/>
            <a:ext cx="11811000" cy="6477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Google Shape;84;p19"/>
          <p:cNvSpPr txBox="1">
            <a:spLocks noGrp="1"/>
          </p:cNvSpPr>
          <p:nvPr>
            <p:ph type="title"/>
          </p:nvPr>
        </p:nvSpPr>
        <p:spPr>
          <a:xfrm>
            <a:off x="615636" y="801755"/>
            <a:ext cx="10918479" cy="623200"/>
          </a:xfrm>
          <a:prstGeom prst="rect">
            <a:avLst/>
          </a:prstGeom>
        </p:spPr>
        <p:txBody>
          <a:bodyPr spcFirstLastPara="1" wrap="square" lIns="121897" tIns="121897" rIns="121897" bIns="121897" anchor="t" anchorCtr="0">
            <a:noAutofit/>
          </a:bodyPr>
          <a:lstStyle/>
          <a:p>
            <a:pPr algn="ctr"/>
            <a:r>
              <a:rPr lang="en-US" sz="3200" dirty="0" smtClean="0">
                <a:solidFill>
                  <a:srgbClr val="213F99"/>
                </a:solidFill>
                <a:latin typeface="Josefin Sans Regular" panose="020B0604020202020204" charset="0"/>
                <a:ea typeface="Proxima Nova Semibold"/>
                <a:cs typeface="Proxima Nova Semibold"/>
                <a:sym typeface="Proxima Nova Semibold"/>
              </a:rPr>
              <a:t>Americans and Estate Planning Documents</a:t>
            </a:r>
            <a:endParaRPr sz="3200" dirty="0">
              <a:solidFill>
                <a:srgbClr val="213F99"/>
              </a:solidFill>
              <a:latin typeface="Josefin Sans Regular" panose="020B0604020202020204" charset="0"/>
              <a:ea typeface="Proxima Nova Semibold"/>
              <a:cs typeface="Proxima Nova Semibold"/>
              <a:sym typeface="Proxima Nova Semibold"/>
            </a:endParaRPr>
          </a:p>
        </p:txBody>
      </p:sp>
      <p:sp>
        <p:nvSpPr>
          <p:cNvPr id="3" name="Google Shape;85;p19"/>
          <p:cNvSpPr txBox="1">
            <a:spLocks noGrp="1"/>
          </p:cNvSpPr>
          <p:nvPr>
            <p:ph type="body" idx="1"/>
          </p:nvPr>
        </p:nvSpPr>
        <p:spPr>
          <a:xfrm>
            <a:off x="617516" y="1548457"/>
            <a:ext cx="11257808" cy="4143200"/>
          </a:xfrm>
          <a:prstGeom prst="rect">
            <a:avLst/>
          </a:prstGeom>
        </p:spPr>
        <p:txBody>
          <a:bodyPr spcFirstLastPara="1" wrap="square" lIns="121897" tIns="121897" rIns="121897" bIns="121897" anchor="t" anchorCtr="0">
            <a:noAutofit/>
          </a:bodyPr>
          <a:lstStyle/>
          <a:p>
            <a:pPr>
              <a:lnSpc>
                <a:spcPct val="150000"/>
              </a:lnSpc>
              <a:buClr>
                <a:srgbClr val="213F99"/>
              </a:buClr>
              <a:buFont typeface="Wingdings" panose="05000000000000000000" pitchFamily="2" charset="2"/>
              <a:buChar char="Ø"/>
            </a:pPr>
            <a:r>
              <a:rPr lang="en-US" sz="2700" dirty="0">
                <a:solidFill>
                  <a:srgbClr val="213F99"/>
                </a:solidFill>
                <a:latin typeface="Josefin Sans Regular" charset="0"/>
                <a:cs typeface="Josefin Sans Regular" charset="0"/>
              </a:rPr>
              <a:t>In 2017, almost half (42%) of all Americans said that they have a will or another type of estate planning document.</a:t>
            </a:r>
          </a:p>
          <a:p>
            <a:pPr marL="152396" indent="0">
              <a:lnSpc>
                <a:spcPct val="150000"/>
              </a:lnSpc>
              <a:buClr>
                <a:srgbClr val="213F99"/>
              </a:buClr>
              <a:buNone/>
            </a:pPr>
            <a:endParaRPr lang="en-US" sz="2700" dirty="0">
              <a:solidFill>
                <a:srgbClr val="213F99"/>
              </a:solidFill>
              <a:latin typeface="Josefin Sans Regular" charset="0"/>
              <a:cs typeface="Josefin Sans Regular" charset="0"/>
            </a:endParaRPr>
          </a:p>
          <a:p>
            <a:pPr>
              <a:lnSpc>
                <a:spcPct val="150000"/>
              </a:lnSpc>
              <a:buClr>
                <a:srgbClr val="213F99"/>
              </a:buClr>
              <a:buFont typeface="Wingdings" panose="05000000000000000000" pitchFamily="2" charset="2"/>
              <a:buChar char="Ø"/>
            </a:pPr>
            <a:r>
              <a:rPr lang="en-US" sz="2700" dirty="0">
                <a:solidFill>
                  <a:srgbClr val="213F99"/>
                </a:solidFill>
                <a:latin typeface="Josefin Sans Regular" charset="0"/>
                <a:cs typeface="Josefin Sans Regular" charset="0"/>
              </a:rPr>
              <a:t>Fast-forward to 2020, and less than one-third (32%) say they have one or more documents – that's a decrease of nearly 25% in just three years.</a:t>
            </a:r>
          </a:p>
          <a:p>
            <a:pPr marL="0" indent="0">
              <a:lnSpc>
                <a:spcPct val="150000"/>
              </a:lnSpc>
              <a:spcAft>
                <a:spcPts val="2133"/>
              </a:spcAft>
              <a:buNone/>
            </a:pPr>
            <a:endParaRPr sz="2700" dirty="0">
              <a:latin typeface="Proxima Nova"/>
              <a:ea typeface="Proxima Nova"/>
              <a:cs typeface="Proxima Nova"/>
              <a:sym typeface="Proxima Nova"/>
            </a:endParaRPr>
          </a:p>
        </p:txBody>
      </p:sp>
      <p:sp>
        <p:nvSpPr>
          <p:cNvPr id="4" name="TextBox 6"/>
          <p:cNvSpPr txBox="1"/>
          <p:nvPr/>
        </p:nvSpPr>
        <p:spPr>
          <a:xfrm>
            <a:off x="1536039" y="5316013"/>
            <a:ext cx="8089900" cy="666849"/>
          </a:xfrm>
          <a:prstGeom prst="rect">
            <a:avLst/>
          </a:prstGeom>
        </p:spPr>
        <p:txBody>
          <a:bodyPr wrap="square" lIns="0" tIns="0" rIns="0" bIns="0" rtlCol="0" anchor="t">
            <a:spAutoFit/>
          </a:bodyPr>
          <a:lstStyle/>
          <a:p>
            <a:pPr algn="ctr">
              <a:lnSpc>
                <a:spcPts val="5225"/>
              </a:lnSpc>
            </a:pPr>
            <a:r>
              <a:rPr lang="en-US" u="sng" dirty="0">
                <a:solidFill>
                  <a:srgbClr val="213F99"/>
                </a:solidFill>
                <a:latin typeface="Josefin Sans Regular"/>
              </a:rPr>
              <a:t>Source:  2020 Estate Planning and Wills Study - Caring.com</a:t>
            </a:r>
          </a:p>
        </p:txBody>
      </p:sp>
      <p:sp>
        <p:nvSpPr>
          <p:cNvPr id="5" name="TextBox 4"/>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6" name="Picture 5" descr="NPC.jpg"/>
          <p:cNvPicPr>
            <a:picLocks noChangeAspect="1"/>
          </p:cNvPicPr>
          <p:nvPr/>
        </p:nvPicPr>
        <p:blipFill>
          <a:blip r:embed="rId3"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392282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558800" y="1057333"/>
            <a:ext cx="11217599" cy="623200"/>
          </a:xfrm>
          <a:prstGeom prst="rect">
            <a:avLst/>
          </a:prstGeom>
        </p:spPr>
        <p:txBody>
          <a:bodyPr spcFirstLastPara="1" wrap="square" lIns="121897" tIns="121897" rIns="121897" bIns="121897" anchor="t" anchorCtr="0">
            <a:noAutofit/>
          </a:bodyPr>
          <a:lstStyle/>
          <a:p>
            <a:r>
              <a:rPr lang="en-US" sz="3200" dirty="0">
                <a:solidFill>
                  <a:srgbClr val="213F99"/>
                </a:solidFill>
                <a:latin typeface="Josefin Sans Regular"/>
              </a:rPr>
              <a:t/>
            </a:r>
            <a:br>
              <a:rPr lang="en-US" sz="3200" dirty="0">
                <a:solidFill>
                  <a:srgbClr val="213F99"/>
                </a:solidFill>
                <a:latin typeface="Josefin Sans Regular"/>
              </a:rPr>
            </a:br>
            <a:endParaRPr sz="3200" dirty="0">
              <a:solidFill>
                <a:srgbClr val="213F99"/>
              </a:solidFill>
              <a:latin typeface="Proxima Nova Semibold"/>
              <a:ea typeface="Proxima Nova Semibold"/>
              <a:cs typeface="Proxima Nova Semibold"/>
              <a:sym typeface="Proxima Nova Semibold"/>
            </a:endParaRPr>
          </a:p>
        </p:txBody>
      </p:sp>
      <p:sp>
        <p:nvSpPr>
          <p:cNvPr id="9" name="Google Shape;73;p17"/>
          <p:cNvSpPr txBox="1">
            <a:spLocks noGrp="1"/>
          </p:cNvSpPr>
          <p:nvPr>
            <p:ph type="body" idx="1"/>
          </p:nvPr>
        </p:nvSpPr>
        <p:spPr>
          <a:xfrm>
            <a:off x="608232" y="1738134"/>
            <a:ext cx="4992469" cy="941567"/>
          </a:xfrm>
          <a:prstGeom prst="rect">
            <a:avLst/>
          </a:prstGeom>
        </p:spPr>
        <p:txBody>
          <a:bodyPr spcFirstLastPara="1" wrap="square" lIns="121897" tIns="121897" rIns="121897" bIns="121897" anchor="t" anchorCtr="0">
            <a:noAutofit/>
          </a:bodyPr>
          <a:lstStyle/>
          <a:p>
            <a:pPr marL="0" indent="0">
              <a:spcAft>
                <a:spcPts val="2133"/>
              </a:spcAft>
              <a:buNone/>
            </a:pPr>
            <a:r>
              <a:rPr lang="en-US" sz="2700" dirty="0">
                <a:solidFill>
                  <a:srgbClr val="213F99"/>
                </a:solidFill>
                <a:latin typeface="Josefin Sans Regular"/>
              </a:rPr>
              <a:t>Identify your second-in-command</a:t>
            </a:r>
          </a:p>
          <a:p>
            <a:pPr marL="0" indent="0">
              <a:spcAft>
                <a:spcPts val="2133"/>
              </a:spcAft>
              <a:buNone/>
            </a:pPr>
            <a:endParaRPr sz="2700" dirty="0">
              <a:latin typeface="Proxima Nova"/>
              <a:ea typeface="Proxima Nova"/>
              <a:cs typeface="Proxima Nova"/>
              <a:sym typeface="Proxima Nova"/>
            </a:endParaRPr>
          </a:p>
        </p:txBody>
      </p:sp>
      <p:sp>
        <p:nvSpPr>
          <p:cNvPr id="3" name="Rectangle 2"/>
          <p:cNvSpPr/>
          <p:nvPr/>
        </p:nvSpPr>
        <p:spPr>
          <a:xfrm>
            <a:off x="558801" y="1157761"/>
            <a:ext cx="3480948" cy="615549"/>
          </a:xfrm>
          <a:prstGeom prst="rect">
            <a:avLst/>
          </a:prstGeom>
        </p:spPr>
        <p:txBody>
          <a:bodyPr wrap="square" lIns="121917" tIns="60958" rIns="121917" bIns="60958">
            <a:spAutoFit/>
          </a:bodyPr>
          <a:lstStyle/>
          <a:p>
            <a:r>
              <a:rPr lang="en-US" sz="3200" dirty="0">
                <a:solidFill>
                  <a:srgbClr val="213F99"/>
                </a:solidFill>
                <a:latin typeface="Josefin Sans Regular"/>
              </a:rPr>
              <a:t>Step #2</a:t>
            </a:r>
          </a:p>
        </p:txBody>
      </p:sp>
      <p:pic>
        <p:nvPicPr>
          <p:cNvPr id="11" name="Picture 2"/>
          <p:cNvPicPr>
            <a:picLocks noChangeAspect="1"/>
          </p:cNvPicPr>
          <p:nvPr/>
        </p:nvPicPr>
        <p:blipFill>
          <a:blip r:embed="rId3" cstate="print"/>
          <a:srcRect/>
          <a:stretch>
            <a:fillRect/>
          </a:stretch>
        </p:blipFill>
        <p:spPr>
          <a:xfrm>
            <a:off x="5600701" y="1284761"/>
            <a:ext cx="5969000" cy="4480483"/>
          </a:xfrm>
          <a:prstGeom prst="rect">
            <a:avLst/>
          </a:prstGeom>
        </p:spPr>
      </p:pic>
      <p:sp>
        <p:nvSpPr>
          <p:cNvPr id="6" name="TextBox 5"/>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7" name="Picture 6" descr="NPC.jpg"/>
          <p:cNvPicPr>
            <a:picLocks noChangeAspect="1"/>
          </p:cNvPicPr>
          <p:nvPr/>
        </p:nvPicPr>
        <p:blipFill>
          <a:blip r:embed="rId4"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2635036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Google Shape;72;p17"/>
          <p:cNvSpPr txBox="1">
            <a:spLocks noGrp="1"/>
          </p:cNvSpPr>
          <p:nvPr>
            <p:ph type="title"/>
          </p:nvPr>
        </p:nvSpPr>
        <p:spPr>
          <a:xfrm>
            <a:off x="630664" y="1017399"/>
            <a:ext cx="10259600" cy="623200"/>
          </a:xfrm>
          <a:prstGeom prst="rect">
            <a:avLst/>
          </a:prstGeom>
        </p:spPr>
        <p:txBody>
          <a:bodyPr spcFirstLastPara="1" wrap="square" lIns="121897" tIns="121897" rIns="121897" bIns="121897" anchor="t" anchorCtr="0">
            <a:noAutofit/>
          </a:bodyPr>
          <a:lstStyle/>
          <a:p>
            <a:r>
              <a:rPr lang="en-US" sz="3200" dirty="0">
                <a:solidFill>
                  <a:srgbClr val="213F99"/>
                </a:solidFill>
                <a:latin typeface="Josefin Sans Regular"/>
              </a:rPr>
              <a:t>Step #3</a:t>
            </a:r>
            <a:br>
              <a:rPr lang="en-US" sz="3200" dirty="0">
                <a:solidFill>
                  <a:srgbClr val="213F99"/>
                </a:solidFill>
                <a:latin typeface="Josefin Sans Regular"/>
              </a:rPr>
            </a:br>
            <a:endParaRPr sz="3200" dirty="0">
              <a:latin typeface="Proxima Nova Semibold"/>
              <a:ea typeface="Proxima Nova Semibold"/>
              <a:cs typeface="Proxima Nova Semibold"/>
              <a:sym typeface="Proxima Nova Semibold"/>
            </a:endParaRPr>
          </a:p>
        </p:txBody>
      </p:sp>
      <p:pic>
        <p:nvPicPr>
          <p:cNvPr id="4" name="Picture 2"/>
          <p:cNvPicPr>
            <a:picLocks noChangeAspect="1" noChangeArrowheads="1"/>
          </p:cNvPicPr>
          <p:nvPr/>
        </p:nvPicPr>
        <p:blipFill>
          <a:blip r:embed="rId3" cstate="print"/>
          <a:srcRect/>
          <a:stretch>
            <a:fillRect/>
          </a:stretch>
        </p:blipFill>
        <p:spPr bwMode="auto">
          <a:xfrm>
            <a:off x="2579438" y="2865913"/>
            <a:ext cx="6809820" cy="2946729"/>
          </a:xfrm>
          <a:prstGeom prst="rect">
            <a:avLst/>
          </a:prstGeom>
          <a:noFill/>
          <a:ln w="9525">
            <a:noFill/>
            <a:miter lim="800000"/>
            <a:headEnd/>
            <a:tailEnd/>
          </a:ln>
        </p:spPr>
      </p:pic>
      <p:sp>
        <p:nvSpPr>
          <p:cNvPr id="6" name="TextBox 5"/>
          <p:cNvSpPr txBox="1"/>
          <p:nvPr/>
        </p:nvSpPr>
        <p:spPr>
          <a:xfrm>
            <a:off x="551829" y="833270"/>
            <a:ext cx="8402048" cy="2064664"/>
          </a:xfrm>
          <a:prstGeom prst="rect">
            <a:avLst/>
          </a:prstGeom>
          <a:noFill/>
        </p:spPr>
        <p:txBody>
          <a:bodyPr wrap="square" lIns="121917" tIns="60958" rIns="121917" bIns="60958" rtlCol="0">
            <a:spAutoFit/>
          </a:bodyPr>
          <a:lstStyle/>
          <a:p>
            <a:pPr marL="152396" algn="just">
              <a:lnSpc>
                <a:spcPts val="11945"/>
              </a:lnSpc>
            </a:pPr>
            <a:r>
              <a:rPr lang="en-US" sz="2700" dirty="0" smtClean="0">
                <a:solidFill>
                  <a:srgbClr val="213F99"/>
                </a:solidFill>
                <a:latin typeface="Josefin Sans Regular"/>
              </a:rPr>
              <a:t>Document your passwords. </a:t>
            </a:r>
          </a:p>
          <a:p>
            <a:pPr marL="152396"/>
            <a:r>
              <a:rPr lang="en-US" sz="2700" dirty="0" smtClean="0">
                <a:solidFill>
                  <a:srgbClr val="213F99"/>
                </a:solidFill>
                <a:latin typeface="Josefin Sans Regular"/>
              </a:rPr>
              <a:t>Ask anyone you're responsible for to do the same.</a:t>
            </a:r>
            <a:endParaRPr lang="en-US" sz="2700" dirty="0">
              <a:solidFill>
                <a:srgbClr val="213F99"/>
              </a:solidFill>
              <a:latin typeface="Josefin Sans Regular"/>
            </a:endParaRPr>
          </a:p>
        </p:txBody>
      </p:sp>
      <p:sp>
        <p:nvSpPr>
          <p:cNvPr id="5" name="TextBox 4"/>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7" name="Picture 6" descr="NPC.jpg"/>
          <p:cNvPicPr>
            <a:picLocks noChangeAspect="1"/>
          </p:cNvPicPr>
          <p:nvPr/>
        </p:nvPicPr>
        <p:blipFill>
          <a:blip r:embed="rId4"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392282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232561" y="2174859"/>
            <a:ext cx="7410203" cy="3673631"/>
          </a:xfrm>
          <a:prstGeom prst="rect">
            <a:avLst/>
          </a:prstGeom>
          <a:noFill/>
          <a:ln w="9525">
            <a:noFill/>
            <a:miter lim="800000"/>
            <a:headEnd/>
            <a:tailEnd/>
          </a:ln>
        </p:spPr>
      </p:pic>
      <p:sp>
        <p:nvSpPr>
          <p:cNvPr id="2" name="Google Shape;78;p18"/>
          <p:cNvSpPr txBox="1">
            <a:spLocks noGrp="1"/>
          </p:cNvSpPr>
          <p:nvPr>
            <p:ph type="title"/>
          </p:nvPr>
        </p:nvSpPr>
        <p:spPr>
          <a:xfrm>
            <a:off x="1198969" y="708219"/>
            <a:ext cx="9341921" cy="623200"/>
          </a:xfrm>
          <a:prstGeom prst="rect">
            <a:avLst/>
          </a:prstGeom>
        </p:spPr>
        <p:txBody>
          <a:bodyPr spcFirstLastPara="1" wrap="square" lIns="121897" tIns="121897" rIns="121897" bIns="121897" anchor="t" anchorCtr="0">
            <a:noAutofit/>
          </a:bodyPr>
          <a:lstStyle/>
          <a:p>
            <a:pPr algn="ctr"/>
            <a:r>
              <a:rPr lang="en-US" sz="3200" dirty="0" smtClean="0">
                <a:solidFill>
                  <a:srgbClr val="213F99"/>
                </a:solidFill>
                <a:latin typeface="Josefin Sans Regular"/>
                <a:ea typeface="Proxima Nova Semibold"/>
                <a:cs typeface="Proxima Nova Semibold"/>
                <a:sym typeface="Proxima Nova Semibold"/>
              </a:rPr>
              <a:t>Get Your Free Contingency Plan Kit at</a:t>
            </a:r>
            <a:br>
              <a:rPr lang="en-US" sz="3200" dirty="0" smtClean="0">
                <a:solidFill>
                  <a:srgbClr val="213F99"/>
                </a:solidFill>
                <a:latin typeface="Josefin Sans Regular"/>
                <a:ea typeface="Proxima Nova Semibold"/>
                <a:cs typeface="Proxima Nova Semibold"/>
                <a:sym typeface="Proxima Nova Semibold"/>
              </a:rPr>
            </a:br>
            <a:r>
              <a:rPr lang="en-US" sz="3200" dirty="0" smtClean="0">
                <a:solidFill>
                  <a:srgbClr val="213F99"/>
                </a:solidFill>
                <a:latin typeface="Josefin Sans Regular"/>
                <a:ea typeface="Proxima Nova Semibold"/>
                <a:cs typeface="Proxima Nova Semibold"/>
                <a:sym typeface="Proxima Nova Semibold"/>
              </a:rPr>
              <a:t/>
            </a:r>
            <a:br>
              <a:rPr lang="en-US" sz="3200" dirty="0" smtClean="0">
                <a:solidFill>
                  <a:srgbClr val="213F99"/>
                </a:solidFill>
                <a:latin typeface="Josefin Sans Regular"/>
                <a:ea typeface="Proxima Nova Semibold"/>
                <a:cs typeface="Proxima Nova Semibold"/>
                <a:sym typeface="Proxima Nova Semibold"/>
              </a:rPr>
            </a:br>
            <a:r>
              <a:rPr lang="en-US" sz="3200" dirty="0" smtClean="0">
                <a:solidFill>
                  <a:srgbClr val="213F99"/>
                </a:solidFill>
                <a:latin typeface="Josefin Sans Regular"/>
                <a:ea typeface="Proxima Nova Semibold"/>
                <a:cs typeface="Proxima Nova Semibold"/>
                <a:sym typeface="Proxima Nova Semibold"/>
              </a:rPr>
              <a:t> </a:t>
            </a:r>
            <a:r>
              <a:rPr lang="en-US" sz="2400" u="sng" dirty="0" smtClean="0">
                <a:solidFill>
                  <a:srgbClr val="973F93"/>
                </a:solidFill>
                <a:latin typeface="Josefin Sans Regular"/>
              </a:rPr>
              <a:t>https://nichepartnershipconsulting.net/macc</a:t>
            </a:r>
            <a:br>
              <a:rPr lang="en-US" sz="2400" u="sng" dirty="0" smtClean="0">
                <a:solidFill>
                  <a:srgbClr val="973F93"/>
                </a:solidFill>
                <a:latin typeface="Josefin Sans Regular"/>
              </a:rPr>
            </a:br>
            <a:r>
              <a:rPr lang="en-US" sz="3200" dirty="0">
                <a:solidFill>
                  <a:srgbClr val="973F93"/>
                </a:solidFill>
                <a:latin typeface="Josefin Sans Regular"/>
              </a:rPr>
              <a:t/>
            </a:r>
            <a:br>
              <a:rPr lang="en-US" sz="3200" dirty="0">
                <a:solidFill>
                  <a:srgbClr val="973F93"/>
                </a:solidFill>
                <a:latin typeface="Josefin Sans Regular"/>
              </a:rPr>
            </a:br>
            <a:r>
              <a:rPr lang="en-US" sz="3200" dirty="0" smtClean="0">
                <a:solidFill>
                  <a:srgbClr val="213F99"/>
                </a:solidFill>
                <a:latin typeface="Josefin Sans Regular"/>
                <a:ea typeface="Proxima Nova Semibold"/>
                <a:cs typeface="Proxima Nova Semibold"/>
                <a:sym typeface="Proxima Nova Semibold"/>
              </a:rPr>
              <a:t/>
            </a:r>
            <a:br>
              <a:rPr lang="en-US" sz="3200" dirty="0" smtClean="0">
                <a:solidFill>
                  <a:srgbClr val="213F99"/>
                </a:solidFill>
                <a:latin typeface="Josefin Sans Regular"/>
                <a:ea typeface="Proxima Nova Semibold"/>
                <a:cs typeface="Proxima Nova Semibold"/>
                <a:sym typeface="Proxima Nova Semibold"/>
              </a:rPr>
            </a:br>
            <a:endParaRPr sz="3200" dirty="0">
              <a:solidFill>
                <a:srgbClr val="213F99"/>
              </a:solidFill>
              <a:latin typeface="Josefin Sans Regular"/>
              <a:ea typeface="Proxima Nova Semibold"/>
              <a:cs typeface="Proxima Nova Semibold"/>
              <a:sym typeface="Proxima Nova Semibold"/>
            </a:endParaRPr>
          </a:p>
        </p:txBody>
      </p:sp>
      <p:sp>
        <p:nvSpPr>
          <p:cNvPr id="4" name="TextBox 3"/>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5" name="Picture 4" descr="NPC.jpg"/>
          <p:cNvPicPr>
            <a:picLocks noChangeAspect="1"/>
          </p:cNvPicPr>
          <p:nvPr/>
        </p:nvPicPr>
        <p:blipFill>
          <a:blip r:embed="rId4" cstate="print"/>
          <a:stretch>
            <a:fillRect/>
          </a:stretch>
        </p:blipFill>
        <p:spPr>
          <a:xfrm>
            <a:off x="10390251" y="6054311"/>
            <a:ext cx="1495494" cy="803689"/>
          </a:xfrm>
          <a:prstGeom prst="rect">
            <a:avLst/>
          </a:prstGeom>
        </p:spPr>
      </p:pic>
    </p:spTree>
    <p:extLst>
      <p:ext uri="{BB962C8B-B14F-4D97-AF65-F5344CB8AC3E}">
        <p14:creationId xmlns:p14="http://schemas.microsoft.com/office/powerpoint/2010/main" xmlns="" val="1392282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598779" y="4712766"/>
            <a:ext cx="10972333" cy="1504844"/>
          </a:xfrm>
          <a:prstGeom prst="rect">
            <a:avLst/>
          </a:prstGeom>
        </p:spPr>
        <p:txBody>
          <a:bodyPr spcFirstLastPara="1" wrap="square" lIns="121897" tIns="121897" rIns="121897" bIns="121897" anchor="t" anchorCtr="0">
            <a:noAutofit/>
          </a:bodyPr>
          <a:lstStyle/>
          <a:p>
            <a:pPr algn="ctr"/>
            <a:r>
              <a:rPr lang="en-US" sz="4300" dirty="0" smtClean="0">
                <a:solidFill>
                  <a:schemeClr val="bg1"/>
                </a:solidFill>
                <a:latin typeface="Josefin Sans Regular" panose="020B0604020202020204" charset="0"/>
                <a:ea typeface="Proxima Nova Semibold"/>
                <a:cs typeface="Proxima Nova Semibold"/>
                <a:sym typeface="Proxima Nova Semibold"/>
              </a:rPr>
              <a:t>Tell us in the chat</a:t>
            </a:r>
            <a:endParaRPr sz="4300" dirty="0">
              <a:solidFill>
                <a:schemeClr val="bg1"/>
              </a:solidFill>
              <a:latin typeface="Josefin Sans Regular" panose="020B0604020202020204" charset="0"/>
              <a:ea typeface="Proxima Nova Semibold"/>
              <a:cs typeface="Proxima Nova Semibold"/>
              <a:sym typeface="Proxima Nova Semibold"/>
            </a:endParaRPr>
          </a:p>
        </p:txBody>
      </p:sp>
      <p:sp>
        <p:nvSpPr>
          <p:cNvPr id="3" name="Rectangle 2"/>
          <p:cNvSpPr/>
          <p:nvPr/>
        </p:nvSpPr>
        <p:spPr>
          <a:xfrm>
            <a:off x="716036" y="1444978"/>
            <a:ext cx="10911519" cy="2593014"/>
          </a:xfrm>
          <a:prstGeom prst="rect">
            <a:avLst/>
          </a:prstGeom>
        </p:spPr>
        <p:txBody>
          <a:bodyPr wrap="square" lIns="121917" tIns="60958" rIns="121917" bIns="60958">
            <a:spAutoFit/>
          </a:bodyPr>
          <a:lstStyle/>
          <a:p>
            <a:pPr algn="ctr">
              <a:lnSpc>
                <a:spcPct val="150000"/>
              </a:lnSpc>
            </a:pPr>
            <a:r>
              <a:rPr lang="en-US" sz="4300" dirty="0" smtClean="0">
                <a:solidFill>
                  <a:srgbClr val="213F99"/>
                </a:solidFill>
                <a:latin typeface="Josefin Sans Regular"/>
              </a:rPr>
              <a:t>Who handles </a:t>
            </a:r>
            <a:r>
              <a:rPr lang="en-US" sz="4300" dirty="0">
                <a:solidFill>
                  <a:srgbClr val="213F99"/>
                </a:solidFill>
                <a:latin typeface="Josefin Sans Regular"/>
              </a:rPr>
              <a:t>the finances in your </a:t>
            </a:r>
            <a:r>
              <a:rPr lang="en-US" sz="4300" dirty="0" smtClean="0">
                <a:solidFill>
                  <a:srgbClr val="213F99"/>
                </a:solidFill>
                <a:latin typeface="Josefin Sans Regular"/>
              </a:rPr>
              <a:t>world?</a:t>
            </a:r>
          </a:p>
          <a:p>
            <a:pPr algn="ctr">
              <a:lnSpc>
                <a:spcPct val="150000"/>
              </a:lnSpc>
              <a:buFont typeface="Arial" pitchFamily="34" charset="0"/>
              <a:buChar char="•"/>
            </a:pPr>
            <a:r>
              <a:rPr lang="en-US" sz="3200" dirty="0" smtClean="0">
                <a:solidFill>
                  <a:srgbClr val="213F99"/>
                </a:solidFill>
                <a:latin typeface="Josefin Sans Regular"/>
              </a:rPr>
              <a:t>For your business</a:t>
            </a:r>
          </a:p>
          <a:p>
            <a:pPr algn="ctr">
              <a:lnSpc>
                <a:spcPct val="150000"/>
              </a:lnSpc>
              <a:buFont typeface="Arial" pitchFamily="34" charset="0"/>
              <a:buChar char="•"/>
            </a:pPr>
            <a:r>
              <a:rPr lang="en-US" sz="3200" dirty="0" smtClean="0">
                <a:solidFill>
                  <a:srgbClr val="213F99"/>
                </a:solidFill>
                <a:latin typeface="Josefin Sans Regular"/>
              </a:rPr>
              <a:t>For your personal life</a:t>
            </a:r>
          </a:p>
        </p:txBody>
      </p:sp>
      <p:sp>
        <p:nvSpPr>
          <p:cNvPr id="5" name="TextBox 4"/>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7" name="Picture 6" descr="NPC.jpg"/>
          <p:cNvPicPr>
            <a:picLocks noChangeAspect="1"/>
          </p:cNvPicPr>
          <p:nvPr/>
        </p:nvPicPr>
        <p:blipFill>
          <a:blip r:embed="rId3" cstate="print"/>
          <a:stretch>
            <a:fillRect/>
          </a:stretch>
        </p:blipFill>
        <p:spPr>
          <a:xfrm>
            <a:off x="10390251" y="6054311"/>
            <a:ext cx="1495494" cy="803689"/>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4" name="Picture 3" descr="Presentation Intro.png"/>
          <p:cNvPicPr>
            <a:picLocks noChangeAspect="1"/>
          </p:cNvPicPr>
          <p:nvPr/>
        </p:nvPicPr>
        <p:blipFill>
          <a:blip r:embed="rId3" cstate="print"/>
          <a:stretch>
            <a:fillRect/>
          </a:stretch>
        </p:blipFill>
        <p:spPr>
          <a:xfrm>
            <a:off x="1910833" y="575733"/>
            <a:ext cx="8260456" cy="5429955"/>
          </a:xfrm>
          <a:prstGeom prst="rect">
            <a:avLst/>
          </a:prstGeom>
        </p:spPr>
      </p:pic>
      <p:pic>
        <p:nvPicPr>
          <p:cNvPr id="5" name="Picture 4" descr="NPC.jpg"/>
          <p:cNvPicPr>
            <a:picLocks noChangeAspect="1"/>
          </p:cNvPicPr>
          <p:nvPr/>
        </p:nvPicPr>
        <p:blipFill>
          <a:blip r:embed="rId4" cstate="print"/>
          <a:stretch>
            <a:fillRect/>
          </a:stretch>
        </p:blipFill>
        <p:spPr>
          <a:xfrm>
            <a:off x="10390251" y="6054311"/>
            <a:ext cx="1495494" cy="803689"/>
          </a:xfrm>
          <a:prstGeom prst="rect">
            <a:avLst/>
          </a:prstGeom>
        </p:spPr>
      </p:pic>
      <p:sp>
        <p:nvSpPr>
          <p:cNvPr id="6" name="TextBox 5"/>
          <p:cNvSpPr txBox="1"/>
          <p:nvPr/>
        </p:nvSpPr>
        <p:spPr>
          <a:xfrm>
            <a:off x="5012266" y="6396335"/>
            <a:ext cx="2427112" cy="461665"/>
          </a:xfrm>
          <a:prstGeom prst="rect">
            <a:avLst/>
          </a:prstGeom>
          <a:solidFill>
            <a:schemeClr val="bg1"/>
          </a:solidFill>
        </p:spPr>
        <p:txBody>
          <a:bodyPr wrap="square" rtlCol="0">
            <a:spAutoFit/>
          </a:bodyPr>
          <a:lstStyle/>
          <a:p>
            <a:r>
              <a:rPr lang="en-US" sz="1200" dirty="0" smtClean="0">
                <a:solidFill>
                  <a:srgbClr val="213F99"/>
                </a:solidFill>
                <a:latin typeface="Josefin Sans Regular"/>
              </a:rPr>
              <a:t>NichePartnershipConsulting.net</a:t>
            </a:r>
          </a:p>
          <a:p>
            <a:endParaRPr lang="en-US" sz="1200" dirty="0" smtClean="0">
              <a:solidFill>
                <a:srgbClr val="213F99"/>
              </a:solidFill>
              <a:latin typeface="Josefin Sans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54984" y="954969"/>
            <a:ext cx="6135647" cy="4343400"/>
          </a:xfrm>
          <a:prstGeom prst="rect">
            <a:avLst/>
          </a:prstGeom>
        </p:spPr>
      </p:pic>
      <p:sp>
        <p:nvSpPr>
          <p:cNvPr id="7" name="TextBox 6"/>
          <p:cNvSpPr txBox="1"/>
          <p:nvPr/>
        </p:nvSpPr>
        <p:spPr>
          <a:xfrm>
            <a:off x="5023555" y="6396335"/>
            <a:ext cx="2336801" cy="461665"/>
          </a:xfrm>
          <a:prstGeom prst="rect">
            <a:avLst/>
          </a:prstGeom>
          <a:solidFill>
            <a:schemeClr val="bg1"/>
          </a:solidFill>
        </p:spPr>
        <p:txBody>
          <a:bodyPr wrap="square" rtlCol="0">
            <a:spAutoFit/>
          </a:bodyPr>
          <a:lstStyle/>
          <a:p>
            <a:r>
              <a:rPr lang="en-US" sz="1200" dirty="0" smtClean="0">
                <a:solidFill>
                  <a:srgbClr val="213F99"/>
                </a:solidFill>
                <a:latin typeface="Josefin Sans Regular"/>
              </a:rPr>
              <a:t>NichePartnershipConsulting.net</a:t>
            </a:r>
          </a:p>
          <a:p>
            <a:endParaRPr lang="en-US" sz="1200" dirty="0" smtClean="0">
              <a:solidFill>
                <a:srgbClr val="213F99"/>
              </a:solidFill>
            </a:endParaRPr>
          </a:p>
        </p:txBody>
      </p:sp>
      <p:pic>
        <p:nvPicPr>
          <p:cNvPr id="8" name="Picture 7" descr="NPC.jpg"/>
          <p:cNvPicPr>
            <a:picLocks noChangeAspect="1"/>
          </p:cNvPicPr>
          <p:nvPr/>
        </p:nvPicPr>
        <p:blipFill>
          <a:blip r:embed="rId4" cstate="print"/>
          <a:stretch>
            <a:fillRect/>
          </a:stretch>
        </p:blipFill>
        <p:spPr>
          <a:xfrm>
            <a:off x="10390251" y="6054311"/>
            <a:ext cx="1495494" cy="803689"/>
          </a:xfrm>
          <a:prstGeom prst="rect">
            <a:avLst/>
          </a:prstGeo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90044" y="709573"/>
            <a:ext cx="7857067" cy="5457748"/>
          </a:xfrm>
          <a:prstGeom prst="rect">
            <a:avLst/>
          </a:prstGeom>
        </p:spPr>
      </p:pic>
      <p:sp>
        <p:nvSpPr>
          <p:cNvPr id="5" name="TextBox 4"/>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6" name="Picture 5" descr="NPC.jpg"/>
          <p:cNvPicPr>
            <a:picLocks noChangeAspect="1"/>
          </p:cNvPicPr>
          <p:nvPr/>
        </p:nvPicPr>
        <p:blipFill>
          <a:blip r:embed="rId4" cstate="print"/>
          <a:stretch>
            <a:fillRect/>
          </a:stretch>
        </p:blipFill>
        <p:spPr>
          <a:xfrm>
            <a:off x="10390251" y="6054311"/>
            <a:ext cx="1495494" cy="803689"/>
          </a:xfrm>
          <a:prstGeom prst="rect">
            <a:avLst/>
          </a:prstGeom>
        </p:spPr>
      </p:pic>
      <p:sp>
        <p:nvSpPr>
          <p:cNvPr id="7" name="Title 1"/>
          <p:cNvSpPr txBox="1">
            <a:spLocks/>
          </p:cNvSpPr>
          <p:nvPr/>
        </p:nvSpPr>
        <p:spPr>
          <a:xfrm>
            <a:off x="2573865" y="1464734"/>
            <a:ext cx="7349068" cy="1504844"/>
          </a:xfrm>
          <a:prstGeom prst="rect">
            <a:avLst/>
          </a:prstGeom>
        </p:spPr>
        <p:txBody>
          <a:bodyPr spcFirstLastPara="1" vert="horz" wrap="square" lIns="121897" tIns="121897" rIns="121897" bIns="121897" rtlCol="0" anchor="t" anchorCtr="0">
            <a:noAutofit/>
          </a:bodyPr>
          <a:lstStyle/>
          <a:p>
            <a:pPr marL="0" marR="0" lvl="0" indent="0" algn="ctr" defTabSz="457200" rtl="0" eaLnBrk="1" fontAlgn="auto" latinLnBrk="0" hangingPunct="1">
              <a:lnSpc>
                <a:spcPct val="150000"/>
              </a:lnSpc>
              <a:spcBef>
                <a:spcPts val="0"/>
              </a:spcBef>
              <a:spcAft>
                <a:spcPts val="0"/>
              </a:spcAft>
              <a:buClrTx/>
              <a:buSzPts val="2800"/>
              <a:buFontTx/>
              <a:buNone/>
              <a:tabLst/>
              <a:defRPr/>
            </a:pPr>
            <a:r>
              <a:rPr kumimoji="0" lang="en-US" sz="4000" b="0" i="0" u="none" strike="noStrike" kern="1200" cap="all" spc="0" normalizeH="0" baseline="0" noProof="0" dirty="0" smtClean="0">
                <a:ln>
                  <a:noFill/>
                </a:ln>
                <a:solidFill>
                  <a:schemeClr val="bg1"/>
                </a:solidFill>
                <a:effectLst/>
                <a:uLnTx/>
                <a:uFillTx/>
                <a:latin typeface="Josefin Sans Regular"/>
                <a:ea typeface="+mj-ea"/>
                <a:cs typeface="+mj-cs"/>
              </a:rPr>
              <a:t>Keep your business &amp; life running smoothly in an emergency</a:t>
            </a:r>
            <a:endParaRPr kumimoji="0" lang="en-US" sz="4000" b="0" i="0" u="none" strike="noStrike" kern="1200" cap="all" spc="0" normalizeH="0" baseline="0" noProof="0" dirty="0">
              <a:ln>
                <a:noFill/>
              </a:ln>
              <a:solidFill>
                <a:schemeClr val="bg1"/>
              </a:solidFill>
              <a:effectLst/>
              <a:uLnTx/>
              <a:uFillTx/>
              <a:latin typeface="Josefin Sans Regular"/>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4" name="Google Shape;66;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smtClean="0">
                <a:latin typeface="Josefin Sans Regular" panose="020B0604020202020204" charset="0"/>
                <a:ea typeface="Proxima Nova Semibold"/>
                <a:cs typeface="Proxima Nova Semibold"/>
                <a:sym typeface="Proxima Nova Semibold"/>
              </a:rPr>
              <a:t>Three Reasons to Stay Until the End</a:t>
            </a:r>
            <a:endParaRPr sz="3200" dirty="0">
              <a:latin typeface="Josefin Sans Regular" panose="020B0604020202020204" charset="0"/>
              <a:ea typeface="Proxima Nova Semibold"/>
              <a:cs typeface="Proxima Nova Semibold"/>
              <a:sym typeface="Proxima Nova Semibold"/>
            </a:endParaRPr>
          </a:p>
        </p:txBody>
      </p:sp>
      <p:sp>
        <p:nvSpPr>
          <p:cNvPr id="5" name="Google Shape;67;p16"/>
          <p:cNvSpPr txBox="1">
            <a:spLocks/>
          </p:cNvSpPr>
          <p:nvPr/>
        </p:nvSpPr>
        <p:spPr>
          <a:xfrm>
            <a:off x="767644" y="1737505"/>
            <a:ext cx="10577689" cy="2787600"/>
          </a:xfrm>
          <a:prstGeom prst="rect">
            <a:avLst/>
          </a:prstGeom>
        </p:spPr>
        <p:txBody>
          <a:bodyPr spcFirstLastPara="1" vert="horz" wrap="square" lIns="91425" tIns="91425" rIns="91425" bIns="91425" rtlCol="0" anchor="t" anchorCtr="0">
            <a:noAutofit/>
          </a:bodyPr>
          <a:lstStyle/>
          <a:p>
            <a:pPr marL="339090" marR="0" lvl="0" indent="-306000" algn="l" defTabSz="457200" rtl="0" eaLnBrk="1" fontAlgn="auto" latinLnBrk="0" hangingPunct="1">
              <a:lnSpc>
                <a:spcPct val="150000"/>
              </a:lnSpc>
              <a:spcBef>
                <a:spcPct val="20000"/>
              </a:spcBef>
              <a:spcAft>
                <a:spcPts val="600"/>
              </a:spcAft>
              <a:buClr>
                <a:schemeClr val="accent2"/>
              </a:buClr>
              <a:buSzPct val="92000"/>
              <a:buFont typeface="Wingdings 2" panose="05020102010507070707" pitchFamily="18" charset="2"/>
              <a:buNone/>
              <a:tabLst/>
              <a:defRPr/>
            </a:pPr>
            <a:r>
              <a:rPr kumimoji="0" lang="en-US" sz="2800" b="0" i="0" u="none" strike="noStrike" kern="1200" cap="none" spc="0" normalizeH="0" baseline="0" noProof="0" dirty="0" smtClean="0">
                <a:ln>
                  <a:noFill/>
                </a:ln>
                <a:solidFill>
                  <a:srgbClr val="213F99"/>
                </a:solidFill>
                <a:effectLst/>
                <a:uLnTx/>
                <a:uFillTx/>
                <a:latin typeface="Josefin Sans Regular" panose="020B0604020202020204" charset="0"/>
                <a:ea typeface="+mn-ea"/>
                <a:cs typeface="+mn-cs"/>
              </a:rPr>
              <a:t>1. Learn what </a:t>
            </a:r>
            <a:r>
              <a:rPr kumimoji="0" lang="en-US" sz="2800" b="1" i="0" u="none" strike="noStrike" kern="1200" cap="none" spc="0" normalizeH="0" baseline="0" noProof="0" dirty="0" smtClean="0">
                <a:ln>
                  <a:noFill/>
                </a:ln>
                <a:solidFill>
                  <a:srgbClr val="213F99"/>
                </a:solidFill>
                <a:effectLst/>
                <a:uLnTx/>
                <a:uFillTx/>
                <a:latin typeface="Josefin Sans Regular" panose="020B0604020202020204" charset="0"/>
                <a:ea typeface="+mn-ea"/>
                <a:cs typeface="+mn-cs"/>
              </a:rPr>
              <a:t>qualities you need in your second-in-command</a:t>
            </a:r>
            <a:r>
              <a:rPr kumimoji="0" lang="en-US" sz="2800" b="0" i="0" u="none" strike="noStrike" kern="1200" cap="none" spc="0" normalizeH="0" baseline="0" noProof="0" dirty="0" smtClean="0">
                <a:ln>
                  <a:noFill/>
                </a:ln>
                <a:solidFill>
                  <a:srgbClr val="213F99"/>
                </a:solidFill>
                <a:effectLst/>
                <a:uLnTx/>
                <a:uFillTx/>
                <a:latin typeface="Josefin Sans Regular" panose="020B0604020202020204" charset="0"/>
                <a:ea typeface="+mn-ea"/>
                <a:cs typeface="+mn-cs"/>
              </a:rPr>
              <a:t>.  </a:t>
            </a:r>
          </a:p>
          <a:p>
            <a:pPr marL="339090" marR="0" lvl="0" indent="-306000" algn="l" defTabSz="457200" rtl="0" eaLnBrk="1" fontAlgn="auto" latinLnBrk="0" hangingPunct="1">
              <a:lnSpc>
                <a:spcPct val="150000"/>
              </a:lnSpc>
              <a:spcBef>
                <a:spcPct val="20000"/>
              </a:spcBef>
              <a:spcAft>
                <a:spcPts val="600"/>
              </a:spcAft>
              <a:buClr>
                <a:schemeClr val="accent2"/>
              </a:buClr>
              <a:buSzPct val="92000"/>
              <a:buFont typeface="Wingdings 2" panose="05020102010507070707" pitchFamily="18" charset="2"/>
              <a:buNone/>
              <a:tabLst/>
              <a:defRPr/>
            </a:pPr>
            <a:r>
              <a:rPr kumimoji="0" lang="en-US" sz="2800" b="0" i="0" u="none" strike="noStrike" kern="1200" cap="none" spc="0" normalizeH="0" baseline="0" noProof="0" dirty="0" smtClean="0">
                <a:ln>
                  <a:noFill/>
                </a:ln>
                <a:solidFill>
                  <a:srgbClr val="213F99"/>
                </a:solidFill>
                <a:effectLst/>
                <a:uLnTx/>
                <a:uFillTx/>
                <a:latin typeface="Josefin Sans Regular" panose="020B0604020202020204" charset="0"/>
                <a:ea typeface="+mn-ea"/>
                <a:cs typeface="+mn-cs"/>
              </a:rPr>
              <a:t>    NOBODY TALKS ABOUT THIS!</a:t>
            </a:r>
          </a:p>
          <a:p>
            <a:pPr marL="0" marR="0" lvl="0" indent="-3810" algn="l" defTabSz="457200" rtl="0" eaLnBrk="1" fontAlgn="auto" latinLnBrk="0" hangingPunct="1">
              <a:lnSpc>
                <a:spcPct val="150000"/>
              </a:lnSpc>
              <a:spcBef>
                <a:spcPct val="20000"/>
              </a:spcBef>
              <a:spcAft>
                <a:spcPts val="600"/>
              </a:spcAft>
              <a:buClr>
                <a:schemeClr val="accent2"/>
              </a:buClr>
              <a:buSzPct val="92000"/>
              <a:buFont typeface="Wingdings 2" panose="05020102010507070707" pitchFamily="18" charset="2"/>
              <a:buNone/>
              <a:tabLst/>
              <a:defRPr/>
            </a:pPr>
            <a:r>
              <a:rPr kumimoji="0" lang="en-US" sz="2800" b="0" i="0" u="none" strike="noStrike" kern="1200" cap="none" spc="0" normalizeH="0" baseline="0" noProof="0" dirty="0" smtClean="0">
                <a:ln>
                  <a:noFill/>
                </a:ln>
                <a:solidFill>
                  <a:srgbClr val="213F99"/>
                </a:solidFill>
                <a:effectLst/>
                <a:uLnTx/>
                <a:uFillTx/>
                <a:latin typeface="Josefin Sans Regular" panose="020B0604020202020204" charset="0"/>
                <a:ea typeface="+mn-ea"/>
                <a:cs typeface="+mn-cs"/>
              </a:rPr>
              <a:t>2. Get answers to </a:t>
            </a:r>
            <a:r>
              <a:rPr kumimoji="0" lang="en-US" sz="2800" b="1" i="0" u="none" strike="noStrike" kern="1200" cap="none" spc="0" normalizeH="0" baseline="0" noProof="0" dirty="0" smtClean="0">
                <a:ln>
                  <a:noFill/>
                </a:ln>
                <a:solidFill>
                  <a:srgbClr val="213F99"/>
                </a:solidFill>
                <a:effectLst/>
                <a:uLnTx/>
                <a:uFillTx/>
                <a:latin typeface="Josefin Sans Regular" panose="020B0604020202020204" charset="0"/>
                <a:ea typeface="+mn-ea"/>
                <a:cs typeface="+mn-cs"/>
              </a:rPr>
              <a:t>your individual questions</a:t>
            </a:r>
            <a:r>
              <a:rPr kumimoji="0" lang="en-US" sz="2800" b="0" i="0" u="none" strike="noStrike" kern="1200" cap="none" spc="0" normalizeH="0" baseline="0" noProof="0" dirty="0" smtClean="0">
                <a:ln>
                  <a:noFill/>
                </a:ln>
                <a:solidFill>
                  <a:srgbClr val="213F99"/>
                </a:solidFill>
                <a:effectLst/>
                <a:uLnTx/>
                <a:uFillTx/>
                <a:latin typeface="Josefin Sans Regular" panose="020B0604020202020204" charset="0"/>
                <a:ea typeface="+mn-ea"/>
                <a:cs typeface="+mn-cs"/>
              </a:rPr>
              <a:t>.</a:t>
            </a:r>
          </a:p>
          <a:p>
            <a:pPr marL="0" marR="0" lvl="0" indent="-3810" algn="l" defTabSz="457200" rtl="0" eaLnBrk="1" fontAlgn="auto" latinLnBrk="0" hangingPunct="1">
              <a:lnSpc>
                <a:spcPct val="150000"/>
              </a:lnSpc>
              <a:spcBef>
                <a:spcPct val="20000"/>
              </a:spcBef>
              <a:spcAft>
                <a:spcPts val="600"/>
              </a:spcAft>
              <a:buClr>
                <a:schemeClr val="accent2"/>
              </a:buClr>
              <a:buSzPct val="92000"/>
              <a:buFont typeface="Wingdings 2" panose="05020102010507070707" pitchFamily="18" charset="2"/>
              <a:buNone/>
              <a:tabLst/>
              <a:defRPr/>
            </a:pPr>
            <a:r>
              <a:rPr kumimoji="0" lang="en-US" sz="2800" b="0" i="0" u="none" strike="noStrike" kern="1200" cap="none" spc="0" normalizeH="0" baseline="0" noProof="0" dirty="0" smtClean="0">
                <a:ln>
                  <a:noFill/>
                </a:ln>
                <a:solidFill>
                  <a:srgbClr val="213F99"/>
                </a:solidFill>
                <a:effectLst/>
                <a:uLnTx/>
                <a:uFillTx/>
                <a:latin typeface="Josefin Sans Regular" panose="020B0604020202020204" charset="0"/>
                <a:ea typeface="+mn-ea"/>
                <a:cs typeface="+mn-cs"/>
              </a:rPr>
              <a:t>3. How to get started today with your free </a:t>
            </a:r>
            <a:r>
              <a:rPr kumimoji="0" lang="en-US" sz="2800" b="1" i="0" u="none" strike="noStrike" kern="1200" cap="none" spc="0" normalizeH="0" baseline="0" noProof="0" dirty="0" smtClean="0">
                <a:ln>
                  <a:noFill/>
                </a:ln>
                <a:solidFill>
                  <a:srgbClr val="213F99"/>
                </a:solidFill>
                <a:effectLst/>
                <a:uLnTx/>
                <a:uFillTx/>
                <a:latin typeface="Josefin Sans Regular" panose="020B0604020202020204" charset="0"/>
                <a:ea typeface="+mn-ea"/>
                <a:cs typeface="+mn-cs"/>
              </a:rPr>
              <a:t>Contingency Plan Kit</a:t>
            </a:r>
            <a:r>
              <a:rPr kumimoji="0" lang="en-US" sz="2800" b="0" i="0" u="none" strike="noStrike" kern="1200" cap="none" spc="0" normalizeH="0" baseline="0" noProof="0" dirty="0" smtClean="0">
                <a:ln>
                  <a:noFill/>
                </a:ln>
                <a:solidFill>
                  <a:srgbClr val="213F99"/>
                </a:solidFill>
                <a:effectLst/>
                <a:uLnTx/>
                <a:uFillTx/>
                <a:latin typeface="Josefin Sans Regular" panose="020B0604020202020204" charset="0"/>
                <a:ea typeface="+mn-ea"/>
                <a:cs typeface="+mn-cs"/>
              </a:rPr>
              <a:t>.</a:t>
            </a:r>
          </a:p>
          <a:p>
            <a:pPr marL="114300" marR="0" lvl="0" indent="0" algn="l" defTabSz="457200" rtl="0" eaLnBrk="1" fontAlgn="auto" latinLnBrk="0" hangingPunct="1">
              <a:lnSpc>
                <a:spcPct val="150000"/>
              </a:lnSpc>
              <a:spcBef>
                <a:spcPct val="20000"/>
              </a:spcBef>
              <a:spcAft>
                <a:spcPts val="600"/>
              </a:spcAft>
              <a:buClr>
                <a:schemeClr val="accent2"/>
              </a:buClr>
              <a:buSzPct val="92000"/>
              <a:buFont typeface="Wingdings 2" panose="05020102010507070707" pitchFamily="18" charset="2"/>
              <a:buNone/>
              <a:tabLst/>
              <a:defRPr/>
            </a:pPr>
            <a:endParaRPr kumimoji="0" lang="en-US" sz="2800" b="0" i="0" u="none" strike="noStrike" kern="1200" cap="none" spc="0" normalizeH="0" baseline="0" noProof="0" dirty="0">
              <a:ln>
                <a:noFill/>
              </a:ln>
              <a:solidFill>
                <a:srgbClr val="213F99"/>
              </a:solidFill>
              <a:effectLst/>
              <a:uLnTx/>
              <a:uFillTx/>
              <a:latin typeface="Josefin Sans Regular" panose="020B0604020202020204" charset="0"/>
              <a:ea typeface="+mn-ea"/>
              <a:cs typeface="+mn-cs"/>
            </a:endParaRPr>
          </a:p>
        </p:txBody>
      </p:sp>
      <p:sp>
        <p:nvSpPr>
          <p:cNvPr id="6" name="TextBox 5"/>
          <p:cNvSpPr txBox="1"/>
          <p:nvPr/>
        </p:nvSpPr>
        <p:spPr>
          <a:xfrm>
            <a:off x="5023555" y="6396335"/>
            <a:ext cx="2257779" cy="461665"/>
          </a:xfrm>
          <a:prstGeom prst="rect">
            <a:avLst/>
          </a:prstGeom>
          <a:solidFill>
            <a:schemeClr val="bg1"/>
          </a:solidFill>
        </p:spPr>
        <p:txBody>
          <a:bodyPr wrap="square" rtlCol="0">
            <a:spAutoFit/>
          </a:bodyPr>
          <a:lstStyle/>
          <a:p>
            <a:r>
              <a:rPr lang="en-US" sz="1200" dirty="0" smtClean="0">
                <a:solidFill>
                  <a:srgbClr val="213F99"/>
                </a:solidFill>
              </a:rPr>
              <a:t>NichePartnershipConsulting.net</a:t>
            </a:r>
          </a:p>
          <a:p>
            <a:endParaRPr lang="en-US" sz="1200" dirty="0" smtClean="0">
              <a:solidFill>
                <a:srgbClr val="213F99"/>
              </a:solidFill>
            </a:endParaRPr>
          </a:p>
        </p:txBody>
      </p:sp>
      <p:pic>
        <p:nvPicPr>
          <p:cNvPr id="7" name="Picture 6" descr="NPC.jpg"/>
          <p:cNvPicPr>
            <a:picLocks noChangeAspect="1"/>
          </p:cNvPicPr>
          <p:nvPr/>
        </p:nvPicPr>
        <p:blipFill>
          <a:blip r:embed="rId3" cstate="print"/>
          <a:stretch>
            <a:fillRect/>
          </a:stretch>
        </p:blipFill>
        <p:spPr>
          <a:xfrm>
            <a:off x="10390251" y="6054311"/>
            <a:ext cx="1495494" cy="803689"/>
          </a:xfrm>
          <a:prstGeom prst="rect">
            <a:avLst/>
          </a:prstGeom>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edImage_8dd94ef4-5e33-4ec4-9d0e-584b8cd83f92.png"/>
          <p:cNvPicPr>
            <a:picLocks/>
          </p:cNvPicPr>
          <p:nvPr>
            <p:custDataLst>
              <p:tags r:id="rId1"/>
            </p:custDataLst>
          </p:nvPr>
        </p:nvPicPr>
        <p:blipFill>
          <a:blip r:embed="rId4" cstate="print"/>
          <a:stretch>
            <a:fillRect/>
          </a:stretch>
        </p:blipFill>
        <p:spPr>
          <a:xfrm>
            <a:off x="190500" y="190500"/>
            <a:ext cx="11811000" cy="6477000"/>
          </a:xfrm>
          <a:prstGeom prst="rect">
            <a:avLst/>
          </a:prstGeom>
        </p:spPr>
      </p:pic>
      <p:sp>
        <p:nvSpPr>
          <p:cNvPr id="2" name="Slide Number Placeholder 1"/>
          <p:cNvSpPr>
            <a:spLocks noGrp="1"/>
          </p:cNvSpPr>
          <p:nvPr>
            <p:ph type="sldNum" sz="quarter" idx="4"/>
          </p:nvPr>
        </p:nvSpPr>
        <p:spPr/>
        <p:txBody>
          <a:bodyPr/>
          <a:lstStyle/>
          <a:p>
            <a:fld id="{AB8C86FE-F55F-47E6-92FC-39378E91C5F1}" type="slidenum">
              <a:rPr lang="en-US" smtClean="0"/>
              <a:pPr/>
              <a:t>9</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98ef00a7-2a8c-435d-a446-da8fd08dd989"/>
</p:tagLst>
</file>

<file path=ppt/tags/tag2.xml><?xml version="1.0" encoding="utf-8"?>
<p:tagLst xmlns:a="http://schemas.openxmlformats.org/drawingml/2006/main" xmlns:r="http://schemas.openxmlformats.org/officeDocument/2006/relationships" xmlns:p="http://schemas.openxmlformats.org/presentationml/2006/main">
  <p:tag name="__PE_POLL_EMBED_ID" val="48fa8c45-3b05-4dc3-b5c5-245086a89dab"/>
</p:tagLst>
</file>

<file path=ppt/theme/theme1.xml><?xml version="1.0" encoding="utf-8"?>
<a:theme xmlns:a="http://schemas.openxmlformats.org/drawingml/2006/main" name="CCOE">
  <a:themeElements>
    <a:clrScheme name="Custom 3">
      <a:dk1>
        <a:sysClr val="windowText" lastClr="000000"/>
      </a:dk1>
      <a:lt1>
        <a:sysClr val="window" lastClr="FFFFFF"/>
      </a:lt1>
      <a:dk2>
        <a:srgbClr val="17406D"/>
      </a:dk2>
      <a:lt2>
        <a:srgbClr val="DBEFF9"/>
      </a:lt2>
      <a:accent1>
        <a:srgbClr val="0F6FC6"/>
      </a:accent1>
      <a:accent2>
        <a:srgbClr val="009DD9"/>
      </a:accent2>
      <a:accent3>
        <a:srgbClr val="89DEFF"/>
      </a:accent3>
      <a:accent4>
        <a:srgbClr val="FFBE5F"/>
      </a:accent4>
      <a:accent5>
        <a:srgbClr val="A5C249"/>
      </a:accent5>
      <a:accent6>
        <a:srgbClr val="F49100"/>
      </a:accent6>
      <a:hlink>
        <a:srgbClr val="F49100"/>
      </a:hlink>
      <a:folHlink>
        <a:srgbClr val="85DFD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2017_macc_Presentation_1105017_Final_v2.pptx" id="{635941B3-8C32-4668-93ED-D8B4CCBB17A8}" vid="{B5745FF3-97FC-458A-95C3-383C074C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MACC Template</Template>
  <TotalTime>915</TotalTime>
  <Words>811</Words>
  <Application>Microsoft Office PowerPoint</Application>
  <PresentationFormat>Custom</PresentationFormat>
  <Paragraphs>186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CCOE</vt:lpstr>
      <vt:lpstr>Keep your business &amp; life running smoothly in an emergency</vt:lpstr>
      <vt:lpstr>MACC Overview</vt:lpstr>
      <vt:lpstr>Keep your business &amp; life running smoothly in an emergency</vt:lpstr>
      <vt:lpstr>Tell us in the chat</vt:lpstr>
      <vt:lpstr>Slide 5</vt:lpstr>
      <vt:lpstr>Slide 6</vt:lpstr>
      <vt:lpstr>Slide 7</vt:lpstr>
      <vt:lpstr>Three Reasons to Stay Until the End</vt:lpstr>
      <vt:lpstr>Slide 9</vt:lpstr>
      <vt:lpstr>Having a plan in place helps you manage the day-to-day as well as an emergency </vt:lpstr>
      <vt:lpstr>What we'll be covering </vt:lpstr>
      <vt:lpstr>Slide 12</vt:lpstr>
      <vt:lpstr>We buy into the fact that we need to back-up our data &amp; systems.  </vt:lpstr>
      <vt:lpstr>Slide 14</vt:lpstr>
      <vt:lpstr>To be a successful second-in-command, your appointee needs to possess these qualities . . . </vt:lpstr>
      <vt:lpstr>Think Outside The Box </vt:lpstr>
      <vt:lpstr>Slide 17</vt:lpstr>
      <vt:lpstr>Slide 18</vt:lpstr>
      <vt:lpstr>AWARE FRAMEWORK</vt:lpstr>
      <vt:lpstr>A = Accept Your Mortality</vt:lpstr>
      <vt:lpstr>Slide 21</vt:lpstr>
      <vt:lpstr>A (For Your Personal Life) = Assemble important documents </vt:lpstr>
      <vt:lpstr>A (For Your Business) = Assemble important documents </vt:lpstr>
      <vt:lpstr>Slide 24</vt:lpstr>
      <vt:lpstr>E = Easy password system </vt:lpstr>
      <vt:lpstr>Slide 26</vt:lpstr>
      <vt:lpstr>COPE Framework </vt:lpstr>
      <vt:lpstr>Slide 28</vt:lpstr>
      <vt:lpstr>Step #1</vt:lpstr>
      <vt:lpstr>Slide 30</vt:lpstr>
      <vt:lpstr>Americans and Estate Planning Documents</vt:lpstr>
      <vt:lpstr> </vt:lpstr>
      <vt:lpstr>Step #3 </vt:lpstr>
      <vt:lpstr>Get Your Free Contingency Plan Kit at   https://nichepartnershipconsulting.net/macc   </vt:lpstr>
    </vt:vector>
  </TitlesOfParts>
  <Company>Andersen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MACC 2021Template</dc:title>
  <dc:creator>youssef haddad</dc:creator>
  <cp:lastModifiedBy>Mary Beth</cp:lastModifiedBy>
  <cp:revision>78</cp:revision>
  <cp:lastPrinted>2017-05-22T23:09:41Z</cp:lastPrinted>
  <dcterms:created xsi:type="dcterms:W3CDTF">2021-10-13T12:54:54Z</dcterms:created>
  <dcterms:modified xsi:type="dcterms:W3CDTF">2021-11-02T21:06:14Z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731c31-64f9-4abb-852a-2a27ec384ff3_Enabled">
    <vt:lpwstr>True</vt:lpwstr>
  </property>
  <property fmtid="{D5CDD505-2E9C-101B-9397-08002B2CF9AE}" pid="3" name="MSIP_Label_00731c31-64f9-4abb-852a-2a27ec384ff3_SiteId">
    <vt:lpwstr>5b44bfa6-47bc-4638-8409-a21d403f820a</vt:lpwstr>
  </property>
  <property fmtid="{D5CDD505-2E9C-101B-9397-08002B2CF9AE}" pid="4" name="MSIP_Label_00731c31-64f9-4abb-852a-2a27ec384ff3_Ref">
    <vt:lpwstr>https://api.informationprotection.azure.com/api/5b44bfa6-47bc-4638-8409-a21d403f820a</vt:lpwstr>
  </property>
  <property fmtid="{D5CDD505-2E9C-101B-9397-08002B2CF9AE}" pid="5" name="MSIP_Label_00731c31-64f9-4abb-852a-2a27ec384ff3_SetBy">
    <vt:lpwstr>a01642@andersencorp.com</vt:lpwstr>
  </property>
  <property fmtid="{D5CDD505-2E9C-101B-9397-08002B2CF9AE}" pid="6" name="MSIP_Label_00731c31-64f9-4abb-852a-2a27ec384ff3_SetDate">
    <vt:lpwstr>2017-06-19T18:50:36.8910559-05:00</vt:lpwstr>
  </property>
  <property fmtid="{D5CDD505-2E9C-101B-9397-08002B2CF9AE}" pid="7" name="MSIP_Label_00731c31-64f9-4abb-852a-2a27ec384ff3_Name">
    <vt:lpwstr>Confidential</vt:lpwstr>
  </property>
  <property fmtid="{D5CDD505-2E9C-101B-9397-08002B2CF9AE}" pid="8" name="MSIP_Label_00731c31-64f9-4abb-852a-2a27ec384ff3_Application">
    <vt:lpwstr>Microsoft Azure Information Protection</vt:lpwstr>
  </property>
  <property fmtid="{D5CDD505-2E9C-101B-9397-08002B2CF9AE}" pid="9" name="MSIP_Label_00731c31-64f9-4abb-852a-2a27ec384ff3_Extended_MSFT_Method">
    <vt:lpwstr>Automatic</vt:lpwstr>
  </property>
  <property fmtid="{D5CDD505-2E9C-101B-9397-08002B2CF9AE}" pid="10" name="Sensitivity">
    <vt:lpwstr>Confidential</vt:lpwstr>
  </property>
</Properties>
</file>